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229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027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7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144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129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527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628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627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567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934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076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894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9698" y="589359"/>
            <a:ext cx="9372599" cy="927543"/>
            <a:chOff x="-1001813" y="-192881"/>
            <a:chExt cx="19799740" cy="1855084"/>
          </a:xfrm>
        </p:grpSpPr>
        <p:grpSp>
          <p:nvGrpSpPr>
            <p:cNvPr id="3" name="Group 3"/>
            <p:cNvGrpSpPr/>
            <p:nvPr/>
          </p:nvGrpSpPr>
          <p:grpSpPr>
            <a:xfrm>
              <a:off x="-1001813" y="-192881"/>
              <a:ext cx="19799740" cy="1855084"/>
              <a:chOff x="-197889" y="-38100"/>
              <a:chExt cx="3911060" cy="36643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-197889" y="2888"/>
                <a:ext cx="3911060" cy="325448"/>
              </a:xfrm>
              <a:custGeom>
                <a:avLst/>
                <a:gdLst/>
                <a:ahLst/>
                <a:cxnLst/>
                <a:rect l="l" t="t" r="r" b="b"/>
                <a:pathLst>
                  <a:path w="3515283" h="325448">
                    <a:moveTo>
                      <a:pt x="0" y="0"/>
                    </a:moveTo>
                    <a:lnTo>
                      <a:pt x="3515283" y="0"/>
                    </a:lnTo>
                    <a:lnTo>
                      <a:pt x="3515283" y="325448"/>
                    </a:lnTo>
                    <a:lnTo>
                      <a:pt x="0" y="325448"/>
                    </a:lnTo>
                    <a:close/>
                  </a:path>
                </a:pathLst>
              </a:custGeom>
              <a:solidFill>
                <a:srgbClr val="BD7F4A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3515284" cy="363548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-1001813" y="14621"/>
              <a:ext cx="19799740" cy="15569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325"/>
                </a:lnSpc>
                <a:defRPr/>
              </a:pPr>
              <a:r>
                <a:rPr lang="en-US" sz="4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tencil" pitchFamily="82" charset="0"/>
                </a:rPr>
                <a:t>TODAVÍA </a:t>
              </a:r>
              <a:r>
                <a:rPr lang="en-US" sz="4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tencil" pitchFamily="82" charset="0"/>
                </a:rPr>
                <a:t>SEÑOR</a:t>
              </a:r>
              <a:endParaRPr lang="es-EC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encil" pitchFamily="82" charset="0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0" y="1892808"/>
            <a:ext cx="12191999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defRPr/>
            </a:pP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Todavía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Señor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,</a:t>
            </a:r>
          </a:p>
          <a:p>
            <a:pPr algn="ctr">
              <a:defRPr/>
            </a:pP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No soy lo que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debo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ser.</a:t>
            </a:r>
          </a:p>
          <a:p>
            <a:pPr algn="ctr">
              <a:defRPr/>
            </a:pP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Tú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mereces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de mi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vida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lo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mejor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.</a:t>
            </a:r>
          </a:p>
          <a:p>
            <a:pPr algn="ctr">
              <a:defRPr/>
            </a:pPr>
            <a:endParaRPr lang="en-US" sz="4000" dirty="0" smtClean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defRPr/>
            </a:pPr>
            <a:r>
              <a:rPr lang="en-US" sz="40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Pero 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gracias a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Ti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, </a:t>
            </a:r>
          </a:p>
          <a:p>
            <a:pPr algn="ctr">
              <a:defRPr/>
            </a:pP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Que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por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tu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poder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y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amor</a:t>
            </a:r>
            <a:endParaRPr lang="en-US" sz="40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defRPr/>
            </a:pP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Ya</a:t>
            </a:r>
            <a:r>
              <a:rPr lang="en-US" sz="40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no soy lo que era </a:t>
            </a:r>
            <a:r>
              <a:rPr lang="en-US" sz="4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Señor</a:t>
            </a:r>
            <a:r>
              <a:rPr lang="en-US" sz="40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.</a:t>
            </a:r>
            <a:endParaRPr lang="en-US" sz="40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060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0" y="1335024"/>
            <a:ext cx="12191999" cy="3877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Todavía</a:t>
            </a: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Señor</a:t>
            </a: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,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Hay un gran </a:t>
            </a: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conflicto</a:t>
            </a: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en</a:t>
            </a: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mí</a:t>
            </a:r>
            <a:endParaRPr lang="en-US" sz="36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Entre </a:t>
            </a: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lados</a:t>
            </a: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opuestos</a:t>
            </a: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de mi </a:t>
            </a: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ser</a:t>
            </a: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,</a:t>
            </a:r>
          </a:p>
          <a:p>
            <a:pPr algn="ctr">
              <a:spcBef>
                <a:spcPct val="20000"/>
              </a:spcBef>
              <a:defRPr/>
            </a:pPr>
            <a:endParaRPr lang="en-US" sz="36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Hay un </a:t>
            </a: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yo</a:t>
            </a: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egoísta</a:t>
            </a: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que no se </a:t>
            </a: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rinde</a:t>
            </a: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a </a:t>
            </a: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Ti</a:t>
            </a:r>
            <a:endParaRPr lang="en-US" sz="36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 </a:t>
            </a: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otro</a:t>
            </a: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yo</a:t>
            </a: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que </a:t>
            </a: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te</a:t>
            </a: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quiere</a:t>
            </a:r>
            <a:r>
              <a:rPr lang="en-U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3600" dirty="0" err="1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obedecer</a:t>
            </a:r>
            <a:r>
              <a:rPr lang="en-U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.</a:t>
            </a:r>
            <a:endParaRPr lang="en-US" sz="36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4870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73</Words>
  <Application>Microsoft Office PowerPoint</Application>
  <PresentationFormat>Panorámica</PresentationFormat>
  <Paragraphs>14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Stencil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28</cp:revision>
  <dcterms:created xsi:type="dcterms:W3CDTF">2024-08-04T23:33:34Z</dcterms:created>
  <dcterms:modified xsi:type="dcterms:W3CDTF">2024-10-03T01:10:33Z</dcterms:modified>
</cp:coreProperties>
</file>