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TODAVÍA SENTÍS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232742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4400" b="1" dirty="0">
                <a:cs typeface="Times New Roman" panose="02020603050405020304" pitchFamily="18" charset="0"/>
              </a:rPr>
              <a:t>Todavía sentís los clavos en la cruz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4400" b="1" dirty="0">
                <a:cs typeface="Times New Roman" panose="02020603050405020304" pitchFamily="18" charset="0"/>
              </a:rPr>
              <a:t>Cuando fallo a seguir tu voluntad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4400" b="1" dirty="0">
                <a:cs typeface="Times New Roman" panose="02020603050405020304" pitchFamily="18" charset="0"/>
              </a:rPr>
              <a:t>Escuchas otra vez a la multitud gritar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4400" b="1" dirty="0">
                <a:cs typeface="Times New Roman" panose="02020603050405020304" pitchFamily="18" charset="0"/>
              </a:rPr>
              <a:t>Cuando elijo resistir y no cambiar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94194"/>
            <a:ext cx="12192000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C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Hombres</a:t>
            </a:r>
            <a:endParaRPr lang="es-EC" sz="3600" b="1" dirty="0" smtClean="0"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 smtClean="0">
                <a:cs typeface="Times New Roman" panose="02020603050405020304" pitchFamily="18" charset="0"/>
              </a:rPr>
              <a:t>Todavía </a:t>
            </a:r>
            <a:r>
              <a:rPr lang="es-EC" sz="3600" b="1" dirty="0">
                <a:cs typeface="Times New Roman" panose="02020603050405020304" pitchFamily="18" charset="0"/>
              </a:rPr>
              <a:t>sentís los clavos en la cruz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Cuando fallo a seguir tu voluntad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Escuchas otra vez a la multitud gritar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Cuando elijo resistir y no cambiar</a:t>
            </a:r>
          </a:p>
          <a:p>
            <a:pPr algn="ctr">
              <a:lnSpc>
                <a:spcPts val="5201"/>
              </a:lnSpc>
            </a:pPr>
            <a:endParaRPr lang="es-ES" sz="3600" b="1" dirty="0" smtClean="0">
              <a:cs typeface="Times New Roman" panose="02020603050405020304" pitchFamily="18" charset="0"/>
            </a:endParaRPr>
          </a:p>
          <a:p>
            <a:pPr algn="ctr">
              <a:lnSpc>
                <a:spcPts val="5201"/>
              </a:lnSpc>
            </a:pPr>
            <a:r>
              <a:rPr lang="es-EC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Mujeres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 smtClean="0">
                <a:cs typeface="Times New Roman" panose="02020603050405020304" pitchFamily="18" charset="0"/>
              </a:rPr>
              <a:t>Santo</a:t>
            </a:r>
            <a:r>
              <a:rPr lang="es-EC" sz="3600" b="1" dirty="0">
                <a:cs typeface="Times New Roman" panose="02020603050405020304" pitchFamily="18" charset="0"/>
              </a:rPr>
              <a:t>, Santo, Santo es el Señor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Santo, Santo, Santo es el Señor</a:t>
            </a: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94194"/>
            <a:ext cx="12192000" cy="519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1"/>
              </a:lnSpc>
            </a:pPr>
            <a:r>
              <a:rPr lang="es-EC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Mujeres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Santo, Santo, Santo es el Señor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Santo, Santo, Santo es el Señor</a:t>
            </a:r>
          </a:p>
          <a:p>
            <a:pPr algn="ctr">
              <a:defRPr/>
            </a:pPr>
            <a:endParaRPr lang="es-EC" sz="3600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s-EC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Hombres</a:t>
            </a:r>
            <a:endParaRPr lang="es-EC" sz="3600" b="1" dirty="0" smtClean="0"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 smtClean="0">
                <a:cs typeface="Times New Roman" panose="02020603050405020304" pitchFamily="18" charset="0"/>
              </a:rPr>
              <a:t>Todavía </a:t>
            </a:r>
            <a:r>
              <a:rPr lang="es-EC" sz="3600" b="1" dirty="0">
                <a:cs typeface="Times New Roman" panose="02020603050405020304" pitchFamily="18" charset="0"/>
              </a:rPr>
              <a:t>sentís los clavos en la cruz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Cuando fallo a seguir tu voluntad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Escuchas otra vez a la multitud gritar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600" b="1" dirty="0">
                <a:cs typeface="Times New Roman" panose="02020603050405020304" pitchFamily="18" charset="0"/>
              </a:rPr>
              <a:t>Cuando elijo resistir y no </a:t>
            </a:r>
            <a:r>
              <a:rPr lang="es-EC" sz="3600" b="1" dirty="0" smtClean="0">
                <a:cs typeface="Times New Roman" panose="02020603050405020304" pitchFamily="18" charset="0"/>
              </a:rPr>
              <a:t>cambiar</a:t>
            </a:r>
            <a:endParaRPr lang="es-EC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502923"/>
            <a:ext cx="12192000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1"/>
              </a:lnSpc>
            </a:pPr>
            <a:r>
              <a:rPr lang="es-EC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</a:t>
            </a:r>
          </a:p>
          <a:p>
            <a:pPr algn="ctr">
              <a:lnSpc>
                <a:spcPts val="5201"/>
              </a:lnSpc>
            </a:pPr>
            <a:r>
              <a:rPr lang="es-EC" sz="4800" b="1" dirty="0" smtClean="0">
                <a:cs typeface="Times New Roman" panose="02020603050405020304" pitchFamily="18" charset="0"/>
              </a:rPr>
              <a:t>Santo</a:t>
            </a:r>
            <a:r>
              <a:rPr lang="es-EC" sz="4800" b="1" dirty="0">
                <a:cs typeface="Times New Roman" panose="02020603050405020304" pitchFamily="18" charset="0"/>
              </a:rPr>
              <a:t>, Santo, Santo es el Señor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4800" b="1" dirty="0">
                <a:cs typeface="Times New Roman" panose="02020603050405020304" pitchFamily="18" charset="0"/>
              </a:rPr>
              <a:t>Santo, Santo, Santo es el Señor</a:t>
            </a:r>
          </a:p>
        </p:txBody>
      </p:sp>
    </p:spTree>
    <p:extLst>
      <p:ext uri="{BB962C8B-B14F-4D97-AF65-F5344CB8AC3E}">
        <p14:creationId xmlns:p14="http://schemas.microsoft.com/office/powerpoint/2010/main" val="25697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2022-08-06T23:41:39Z</dcterms:modified>
</cp:coreProperties>
</file>