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698" y="589359"/>
            <a:ext cx="9372599" cy="927543"/>
            <a:chOff x="-1001813" y="-192881"/>
            <a:chExt cx="19799740" cy="1855084"/>
          </a:xfrm>
        </p:grpSpPr>
        <p:grpSp>
          <p:nvGrpSpPr>
            <p:cNvPr id="3" name="Group 3"/>
            <p:cNvGrpSpPr/>
            <p:nvPr/>
          </p:nvGrpSpPr>
          <p:grpSpPr>
            <a:xfrm>
              <a:off x="-1001813" y="-192881"/>
              <a:ext cx="19799740" cy="1855084"/>
              <a:chOff x="-197889" y="-38100"/>
              <a:chExt cx="3911060" cy="3664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97889" y="2888"/>
                <a:ext cx="3911060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001813" y="14621"/>
              <a:ext cx="19799739" cy="16158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  <a:defRPr/>
              </a:pPr>
              <a:r>
                <a:rPr lang="es-EC" altLang="es-AR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UN PALACIO TENGO </a:t>
              </a:r>
              <a:r>
                <a:rPr lang="es-EC" altLang="es-AR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ALLÁ</a:t>
              </a:r>
              <a:endParaRPr lang="es-EC" altLang="es-A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1993392"/>
            <a:ext cx="12191999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s-EC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Un palacio tengo allá </a:t>
            </a:r>
          </a:p>
          <a:p>
            <a:pPr algn="ctr">
              <a:defRPr/>
            </a:pPr>
            <a:r>
              <a:rPr lang="es-EC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mas lindo que el sol (x3) </a:t>
            </a:r>
          </a:p>
          <a:p>
            <a:pPr algn="ctr">
              <a:defRPr/>
            </a:pPr>
            <a:r>
              <a:rPr lang="es-EC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 mi buen Jesús.</a:t>
            </a:r>
          </a:p>
          <a:p>
            <a:pPr algn="ctr">
              <a:defRPr/>
            </a:pPr>
            <a:endParaRPr lang="es-EC" sz="40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C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Bendito Cristo, </a:t>
            </a:r>
          </a:p>
          <a:p>
            <a:pPr algn="ctr">
              <a:defRPr/>
            </a:pPr>
            <a:r>
              <a:rPr lang="es-EC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contigo estaré (x3)</a:t>
            </a:r>
          </a:p>
          <a:p>
            <a:pPr algn="ctr">
              <a:defRPr/>
            </a:pPr>
            <a:r>
              <a:rPr lang="es-EC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el más </a:t>
            </a:r>
            <a:r>
              <a:rPr lang="es-EC" sz="40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allá.</a:t>
            </a:r>
            <a:endParaRPr lang="es-EC" sz="40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0" y="1380744"/>
            <a:ext cx="12191999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s-EC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 tu quieres ir al cielo, </a:t>
            </a:r>
          </a:p>
          <a:p>
            <a:pPr algn="ctr">
              <a:defRPr/>
            </a:pPr>
            <a:r>
              <a:rPr lang="es-EC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ven al Señor (x3)</a:t>
            </a:r>
          </a:p>
          <a:p>
            <a:pPr algn="ctr">
              <a:defRPr/>
            </a:pPr>
            <a:r>
              <a:rPr lang="es-EC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Ven sin demorar</a:t>
            </a:r>
          </a:p>
          <a:p>
            <a:pPr algn="ctr">
              <a:defRPr/>
            </a:pPr>
            <a:endParaRPr lang="es-EC" sz="40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C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Bendito Cristo, </a:t>
            </a:r>
          </a:p>
          <a:p>
            <a:pPr algn="ctr">
              <a:defRPr/>
            </a:pPr>
            <a:r>
              <a:rPr lang="es-EC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contigo estaré (x3)</a:t>
            </a:r>
          </a:p>
          <a:p>
            <a:pPr algn="ctr">
              <a:defRPr/>
            </a:pPr>
            <a:r>
              <a:rPr lang="es-EC" sz="40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el más </a:t>
            </a:r>
            <a:r>
              <a:rPr lang="es-EC" sz="40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allá</a:t>
            </a:r>
            <a:endParaRPr lang="es-EC" sz="40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899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62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24</cp:revision>
  <dcterms:created xsi:type="dcterms:W3CDTF">2024-08-04T23:33:34Z</dcterms:created>
  <dcterms:modified xsi:type="dcterms:W3CDTF">2024-10-03T00:58:40Z</dcterms:modified>
</cp:coreProperties>
</file>