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UNIDOS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08585"/>
            <a:ext cx="12192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//Unidos</a:t>
            </a:r>
            <a:r>
              <a:rPr lang="es-AR" sz="3600" b="1" dirty="0"/>
              <a:t>, unidos</a:t>
            </a:r>
            <a:r>
              <a:rPr lang="es-AR" sz="3600" b="1" dirty="0" smtClean="0"/>
              <a:t>, en </a:t>
            </a:r>
            <a:r>
              <a:rPr lang="es-AR" sz="3600" b="1" dirty="0"/>
              <a:t>su nombre unidos</a:t>
            </a:r>
            <a:r>
              <a:rPr lang="es-AR" sz="3600" b="1" dirty="0" smtClean="0"/>
              <a:t>.//</a:t>
            </a:r>
            <a:endParaRPr lang="es-AR" sz="3600" b="1" dirty="0"/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AR" sz="1600" b="1" dirty="0" smtClean="0"/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//Por este mundo paz y amor tendremos.//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AR" sz="3600" b="1" dirty="0"/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Unidos, siempre unidos, tomados de la mano,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Iremos por este mundo cantando el amor.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La gloria de Jesús en ti resplandecerá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Y el mundo se llenará de amor y de paz, sí de paz.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27200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La gloria de Jesús en ti resplandecerá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Y el mundo se llenará de amor y de paz.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 smtClean="0"/>
              <a:t>Sí de paz.</a:t>
            </a:r>
          </a:p>
        </p:txBody>
      </p:sp>
    </p:spTree>
    <p:extLst>
      <p:ext uri="{BB962C8B-B14F-4D97-AF65-F5344CB8AC3E}">
        <p14:creationId xmlns:p14="http://schemas.microsoft.com/office/powerpoint/2010/main" val="945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2022-04-14T21:15:01Z</dcterms:modified>
</cp:coreProperties>
</file>