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Montserrat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31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2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3EAF1-1342-4633-A5AE-BA7EA57494D1}" type="datetimeFigureOut">
              <a:rPr lang="es-AR" smtClean="0"/>
              <a:t>17/8/2024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84D84-51B2-4FA1-A136-29FCFF70FA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705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84D84-51B2-4FA1-A136-29FCFF70FA63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579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84D84-51B2-4FA1-A136-29FCFF70FA63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954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84D84-51B2-4FA1-A136-29FCFF70FA63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172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84D84-51B2-4FA1-A136-29FCFF70FA63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4489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24299" y="1028700"/>
            <a:ext cx="10439400" cy="1235686"/>
            <a:chOff x="0" y="0"/>
            <a:chExt cx="15982591" cy="164758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5982591" cy="1647582"/>
              <a:chOff x="0" y="0"/>
              <a:chExt cx="3157055" cy="3254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157055" cy="325448"/>
              </a:xfrm>
              <a:custGeom>
                <a:avLst/>
                <a:gdLst/>
                <a:ahLst/>
                <a:cxnLst/>
                <a:rect l="l" t="t" r="r" b="b"/>
                <a:pathLst>
                  <a:path w="3157055" h="325448">
                    <a:moveTo>
                      <a:pt x="0" y="0"/>
                    </a:moveTo>
                    <a:lnTo>
                      <a:pt x="3157055" y="0"/>
                    </a:lnTo>
                    <a:lnTo>
                      <a:pt x="3157055" y="325448"/>
                    </a:lnTo>
                    <a:lnTo>
                      <a:pt x="0" y="325448"/>
                    </a:lnTo>
                    <a:close/>
                  </a:path>
                </a:pathLst>
              </a:custGeom>
              <a:solidFill>
                <a:srgbClr val="BD7F4A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3157055" cy="36354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0" y="14619"/>
              <a:ext cx="15982591" cy="16243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9487"/>
                </a:lnSpc>
              </a:pPr>
              <a:r>
                <a:rPr lang="en-US" sz="6776" dirty="0" smtClean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</a:rPr>
                <a:t>CRISTO ES AMIGO</a:t>
              </a:r>
              <a:endParaRPr lang="es-ES" sz="6776" dirty="0">
                <a:solidFill>
                  <a:srgbClr val="FFFFFF"/>
                </a:solidFill>
                <a:latin typeface="Montserrat"/>
                <a:ea typeface="Montserrat"/>
                <a:cs typeface="Montserrat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846692" cy="10287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150528" y="2835706"/>
            <a:ext cx="11986943" cy="6093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s-AR" sz="4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Cristo es amigo, es tu amigo.</a:t>
            </a:r>
            <a:endParaRPr lang="en-US" sz="44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s-AR" sz="4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Cristo es amigo y canta así.</a:t>
            </a:r>
            <a:endParaRPr lang="en-US" sz="44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s-AR" sz="4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Cristo es amigo, es tu amigo.</a:t>
            </a:r>
            <a:endParaRPr lang="en-US" sz="44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s-AR" sz="4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Cristo es amigo y canta, y canta.</a:t>
            </a:r>
          </a:p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endParaRPr lang="es-AR" sz="44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s-AR" sz="4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</a:t>
            </a:r>
            <a:r>
              <a:rPr lang="es-AR" sz="44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Alalalalalalaleluya</a:t>
            </a:r>
            <a:r>
              <a:rPr lang="es-AR" sz="4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</a:t>
            </a:r>
            <a:endParaRPr lang="en-US" sz="44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s-AR" sz="4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</a:t>
            </a:r>
            <a:r>
              <a:rPr lang="es-AR" sz="44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Alalalalalaleluya</a:t>
            </a:r>
            <a:r>
              <a:rPr lang="es-AR" sz="4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</a:t>
            </a:r>
            <a:endParaRPr lang="en-US" sz="44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s-AR" sz="4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</a:t>
            </a:r>
            <a:r>
              <a:rPr lang="es-AR" sz="44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Alalalalalalaleluya</a:t>
            </a:r>
            <a:r>
              <a:rPr lang="es-AR" sz="4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</a:t>
            </a:r>
            <a:endParaRPr lang="en-US" sz="44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s-AR" sz="4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</a:t>
            </a:r>
            <a:r>
              <a:rPr lang="es-AR" sz="44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Alalalalalale</a:t>
            </a:r>
            <a:r>
              <a:rPr lang="es-AR" sz="44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... Aleluya!</a:t>
            </a:r>
            <a:endParaRPr lang="en-US" sz="44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846692" cy="10287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150528" y="1866900"/>
            <a:ext cx="11986943" cy="6093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defRPr/>
            </a:pPr>
            <a:r>
              <a:rPr lang="es-AR" sz="4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Dale una mano a tu amigo.</a:t>
            </a:r>
            <a:endParaRPr lang="en-US" sz="44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s-AR" sz="4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Dale una mano y canta así.</a:t>
            </a:r>
            <a:endParaRPr lang="en-US" sz="44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s-AR" sz="4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Dale una mano a tu amigo.</a:t>
            </a:r>
            <a:endParaRPr lang="en-US" sz="44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s-AR" sz="4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Dale una mano y canta, y canta.</a:t>
            </a:r>
          </a:p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endParaRPr lang="es-AR" sz="44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s-AR" sz="4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</a:t>
            </a:r>
            <a:r>
              <a:rPr lang="es-AR" sz="44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Alalalalalalaleluya</a:t>
            </a:r>
            <a:r>
              <a:rPr lang="es-AR" sz="4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</a:t>
            </a:r>
            <a:endParaRPr lang="en-US" sz="44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s-AR" sz="4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</a:t>
            </a:r>
            <a:r>
              <a:rPr lang="es-AR" sz="44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Alalalalalaleluya</a:t>
            </a:r>
            <a:r>
              <a:rPr lang="es-AR" sz="4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</a:t>
            </a:r>
            <a:endParaRPr lang="en-US" sz="44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s-AR" sz="4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</a:t>
            </a:r>
            <a:r>
              <a:rPr lang="es-AR" sz="44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Alalalalalalaleluya</a:t>
            </a:r>
            <a:r>
              <a:rPr lang="es-AR" sz="4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</a:t>
            </a:r>
            <a:endParaRPr lang="en-US" sz="44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s-AR" sz="4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</a:t>
            </a:r>
            <a:r>
              <a:rPr lang="es-AR" sz="44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Alalalalalale</a:t>
            </a:r>
            <a:r>
              <a:rPr lang="es-AR" sz="44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... Aleluya!</a:t>
            </a:r>
            <a:endParaRPr lang="en-US" sz="44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345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846692" cy="10287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150528" y="1866900"/>
            <a:ext cx="11986943" cy="6093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AR" sz="4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Dale un abrazo a tu amigo.</a:t>
            </a:r>
            <a:endParaRPr lang="en-US" sz="44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s-AR" sz="4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Dale un abrazo y canta así.</a:t>
            </a:r>
            <a:endParaRPr lang="en-US" sz="44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s-AR" sz="4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Dale un abrazo a tu amigo.</a:t>
            </a:r>
            <a:endParaRPr lang="en-US" sz="44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s-AR" sz="4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Dale un abrazo y canta, y canta.</a:t>
            </a:r>
            <a:endParaRPr lang="en-US" sz="44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endParaRPr lang="es-AR" sz="44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s-AR" sz="4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</a:t>
            </a:r>
            <a:r>
              <a:rPr lang="es-AR" sz="44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Alalalalalalaleluya</a:t>
            </a:r>
            <a:r>
              <a:rPr lang="es-AR" sz="4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</a:t>
            </a:r>
            <a:endParaRPr lang="en-US" sz="44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s-AR" sz="4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</a:t>
            </a:r>
            <a:r>
              <a:rPr lang="es-AR" sz="44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Alalalalalaleluya</a:t>
            </a:r>
            <a:r>
              <a:rPr lang="es-AR" sz="4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</a:t>
            </a:r>
            <a:endParaRPr lang="en-US" sz="44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s-AR" sz="4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</a:t>
            </a:r>
            <a:r>
              <a:rPr lang="es-AR" sz="44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Alalalalalalaleluya</a:t>
            </a:r>
            <a:r>
              <a:rPr lang="es-AR" sz="4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</a:t>
            </a:r>
            <a:endParaRPr lang="en-US" sz="44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s-AR" sz="4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</a:t>
            </a:r>
            <a:r>
              <a:rPr lang="es-AR" sz="44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Alalalalalale</a:t>
            </a:r>
            <a:r>
              <a:rPr lang="es-AR" sz="44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... Aleluya!</a:t>
            </a:r>
            <a:endParaRPr lang="en-US" sz="44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8767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846692" cy="10287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150528" y="1866900"/>
            <a:ext cx="11986943" cy="6093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defRPr/>
            </a:pPr>
            <a:r>
              <a:rPr lang="es-AR" sz="4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Gloria a Dios, a Dios para siempre.</a:t>
            </a:r>
            <a:endParaRPr lang="en-US" sz="44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s-AR" sz="4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Gloria a Dios y canta así.</a:t>
            </a:r>
            <a:endParaRPr lang="en-US" sz="44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s-AR" sz="4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Gloria a Dios, a Dios para siempre.</a:t>
            </a:r>
            <a:endParaRPr lang="en-US" sz="44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s-AR" sz="44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Gloria a Dios y canta, y </a:t>
            </a:r>
            <a:r>
              <a:rPr lang="es-AR" sz="44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canta.</a:t>
            </a:r>
          </a:p>
          <a:p>
            <a:pPr algn="ctr">
              <a:defRPr/>
            </a:pPr>
            <a:endParaRPr lang="es-AR" sz="44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s-AR" sz="4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</a:t>
            </a:r>
            <a:r>
              <a:rPr lang="es-AR" sz="44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Alalalalalalaleluya</a:t>
            </a:r>
            <a:r>
              <a:rPr lang="es-AR" sz="4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</a:t>
            </a:r>
            <a:endParaRPr lang="en-US" sz="44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s-AR" sz="4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</a:t>
            </a:r>
            <a:r>
              <a:rPr lang="es-AR" sz="44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Alalalalalaleluya</a:t>
            </a:r>
            <a:r>
              <a:rPr lang="es-AR" sz="4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</a:t>
            </a:r>
            <a:endParaRPr lang="en-US" sz="44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s-AR" sz="4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</a:t>
            </a:r>
            <a:r>
              <a:rPr lang="es-AR" sz="44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Alalalalalalaleluya</a:t>
            </a:r>
            <a:r>
              <a:rPr lang="es-AR" sz="4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!</a:t>
            </a:r>
            <a:endParaRPr lang="en-US" sz="44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s-AR" sz="4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</a:t>
            </a:r>
            <a:r>
              <a:rPr lang="es-AR" sz="4400" b="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Alalalalalale</a:t>
            </a:r>
            <a:r>
              <a:rPr lang="es-AR" sz="44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... Aleluya!</a:t>
            </a:r>
            <a:endParaRPr lang="en-US" sz="44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3922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189</Words>
  <Application>Microsoft Office PowerPoint</Application>
  <PresentationFormat>Personalizado</PresentationFormat>
  <Paragraphs>41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Montserrat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IGLESIA DE CRISTO</dc:title>
  <dc:creator>Erick</dc:creator>
  <cp:lastModifiedBy>SIALAR</cp:lastModifiedBy>
  <cp:revision>14</cp:revision>
  <dcterms:created xsi:type="dcterms:W3CDTF">2006-08-16T00:00:00Z</dcterms:created>
  <dcterms:modified xsi:type="dcterms:W3CDTF">2024-08-18T01:02:32Z</dcterms:modified>
  <dc:identifier>DAGK1gc3RZg</dc:identifier>
</cp:coreProperties>
</file>