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VICTORIA EN CRISTO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-9236" y="141302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Escuché una antigua historia</a:t>
            </a:r>
          </a:p>
          <a:p>
            <a:pPr algn="ctr">
              <a:defRPr/>
            </a:pPr>
            <a:r>
              <a:rPr lang="es-ES" sz="3600" b="1" dirty="0"/>
              <a:t>Sobre un Salvador de gloria,</a:t>
            </a:r>
          </a:p>
          <a:p>
            <a:pPr algn="ctr">
              <a:defRPr/>
            </a:pPr>
            <a:r>
              <a:rPr lang="es-ES" sz="3600" b="1" dirty="0"/>
              <a:t>Quien dio su vida en el calvario</a:t>
            </a:r>
          </a:p>
          <a:p>
            <a:pPr algn="ctr">
              <a:defRPr/>
            </a:pPr>
            <a:r>
              <a:rPr lang="es-ES" sz="3600" b="1" dirty="0"/>
              <a:t>Por salvarme a mí. </a:t>
            </a:r>
          </a:p>
          <a:p>
            <a:pPr algn="ctr">
              <a:defRPr/>
            </a:pPr>
            <a:endParaRPr lang="es-ES" sz="3600" b="1" dirty="0"/>
          </a:p>
          <a:p>
            <a:pPr algn="ctr">
              <a:defRPr/>
            </a:pPr>
            <a:r>
              <a:rPr lang="es-ES" sz="3600" b="1" dirty="0"/>
              <a:t>Oí de sus lamentos,</a:t>
            </a:r>
          </a:p>
          <a:p>
            <a:pPr algn="ctr">
              <a:defRPr/>
            </a:pPr>
            <a:r>
              <a:rPr lang="es-ES" sz="3600" b="1" dirty="0"/>
              <a:t>de su sangre derramada.</a:t>
            </a:r>
          </a:p>
          <a:p>
            <a:pPr algn="ctr">
              <a:defRPr/>
            </a:pPr>
            <a:r>
              <a:rPr lang="es-ES" sz="3600" b="1" dirty="0"/>
              <a:t>De mis pecados me arrepentí</a:t>
            </a:r>
          </a:p>
          <a:p>
            <a:pPr algn="ctr">
              <a:defRPr/>
            </a:pPr>
            <a:r>
              <a:rPr lang="es-ES" sz="3600" b="1" dirty="0"/>
              <a:t>Y en victoria vencí.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944662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Victoria en </a:t>
            </a:r>
            <a:r>
              <a:rPr lang="es-ES" sz="3600" b="1" dirty="0"/>
              <a:t>Cristo,</a:t>
            </a:r>
          </a:p>
          <a:p>
            <a:pPr algn="ctr">
              <a:defRPr/>
            </a:pPr>
            <a:r>
              <a:rPr lang="es-ES" sz="3600" b="1" dirty="0"/>
              <a:t>mi </a:t>
            </a:r>
            <a:r>
              <a:rPr lang="es-ES" sz="3600" b="1" dirty="0"/>
              <a:t>Salvador por </a:t>
            </a:r>
            <a:r>
              <a:rPr lang="es-ES" sz="3600" b="1" dirty="0"/>
              <a:t>siempre.</a:t>
            </a:r>
          </a:p>
          <a:p>
            <a:pPr algn="ctr">
              <a:defRPr/>
            </a:pPr>
            <a:r>
              <a:rPr lang="es-ES" sz="3600" b="1" dirty="0"/>
              <a:t>Él </a:t>
            </a:r>
            <a:r>
              <a:rPr lang="es-ES" sz="3600" b="1" dirty="0"/>
              <a:t>me encontró y me </a:t>
            </a:r>
            <a:r>
              <a:rPr lang="es-ES" sz="3600" b="1" dirty="0"/>
              <a:t>compró</a:t>
            </a:r>
          </a:p>
          <a:p>
            <a:pPr algn="ctr">
              <a:defRPr/>
            </a:pPr>
            <a:r>
              <a:rPr lang="es-ES" sz="3600" b="1" dirty="0"/>
              <a:t>con </a:t>
            </a:r>
            <a:r>
              <a:rPr lang="es-ES" sz="3600" b="1" dirty="0"/>
              <a:t>su sangre: Él Redentor</a:t>
            </a:r>
            <a:r>
              <a:rPr lang="es-ES" sz="3600" b="1" dirty="0"/>
              <a:t>.</a:t>
            </a:r>
          </a:p>
          <a:p>
            <a:pPr algn="ctr">
              <a:defRPr/>
            </a:pPr>
            <a:r>
              <a:rPr lang="es-ES" sz="3600" b="1" dirty="0"/>
              <a:t>Él </a:t>
            </a:r>
            <a:r>
              <a:rPr lang="es-ES" sz="3600" b="1" dirty="0"/>
              <a:t>me amó </a:t>
            </a:r>
            <a:r>
              <a:rPr lang="es-ES" sz="3600" b="1" dirty="0"/>
              <a:t>primero</a:t>
            </a:r>
          </a:p>
          <a:p>
            <a:pPr algn="ctr">
              <a:defRPr/>
            </a:pPr>
            <a:r>
              <a:rPr lang="es-ES" sz="3600" b="1" dirty="0"/>
              <a:t>y </a:t>
            </a:r>
            <a:r>
              <a:rPr lang="es-ES" sz="3600" b="1" dirty="0"/>
              <a:t>yo le amaré por siempre</a:t>
            </a:r>
            <a:r>
              <a:rPr lang="es-ES" sz="3600" b="1" dirty="0"/>
              <a:t>.</a:t>
            </a:r>
          </a:p>
          <a:p>
            <a:pPr algn="ctr">
              <a:defRPr/>
            </a:pPr>
            <a:r>
              <a:rPr lang="es-ES" sz="3600" b="1" dirty="0"/>
              <a:t>Él </a:t>
            </a:r>
            <a:r>
              <a:rPr lang="es-ES" sz="3600" b="1" dirty="0"/>
              <a:t>me lavó con </a:t>
            </a:r>
            <a:r>
              <a:rPr lang="es-ES" sz="3600" b="1" dirty="0"/>
              <a:t>sangre</a:t>
            </a:r>
          </a:p>
          <a:p>
            <a:pPr algn="ctr">
              <a:defRPr/>
            </a:pPr>
            <a:r>
              <a:rPr lang="es-ES" sz="3600" b="1" dirty="0"/>
              <a:t>y </a:t>
            </a:r>
            <a:r>
              <a:rPr lang="es-ES" sz="3600" b="1" dirty="0"/>
              <a:t>victoria me dio.</a:t>
            </a:r>
            <a:endParaRPr lang="es-ES_tradnl" sz="3600" b="1" dirty="0"/>
          </a:p>
        </p:txBody>
      </p:sp>
    </p:spTree>
    <p:extLst>
      <p:ext uri="{BB962C8B-B14F-4D97-AF65-F5344CB8AC3E}">
        <p14:creationId xmlns:p14="http://schemas.microsoft.com/office/powerpoint/2010/main" val="308210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944662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>
                <a:effectLst/>
              </a:rPr>
              <a:t>Oí de sus milagros</a:t>
            </a:r>
            <a:r>
              <a:rPr lang="es-ES" sz="3600" b="1" dirty="0" smtClean="0">
                <a:effectLst/>
              </a:rPr>
              <a:t>;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 sus </a:t>
            </a:r>
            <a:r>
              <a:rPr lang="es-ES" sz="3600" b="1" dirty="0">
                <a:effectLst/>
              </a:rPr>
              <a:t>poderes </a:t>
            </a:r>
            <a:r>
              <a:rPr lang="es-ES" sz="3600" b="1" dirty="0" smtClean="0">
                <a:effectLst/>
              </a:rPr>
              <a:t>revelados.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Cómo </a:t>
            </a:r>
            <a:r>
              <a:rPr lang="es-ES" sz="3600" b="1" dirty="0">
                <a:effectLst/>
              </a:rPr>
              <a:t>el cojo caminó otra vez</a:t>
            </a:r>
            <a:r>
              <a:rPr lang="es-ES" sz="3600" b="1" dirty="0" smtClean="0">
                <a:effectLst/>
              </a:rPr>
              <a:t>,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y </a:t>
            </a:r>
            <a:r>
              <a:rPr lang="es-ES" sz="3600" b="1" dirty="0">
                <a:effectLst/>
              </a:rPr>
              <a:t>el ciego pudo </a:t>
            </a:r>
            <a:r>
              <a:rPr lang="es-ES" sz="3600" b="1" dirty="0" smtClean="0">
                <a:effectLst/>
              </a:rPr>
              <a:t>ver.</a:t>
            </a:r>
          </a:p>
          <a:p>
            <a:pPr algn="ctr">
              <a:defRPr/>
            </a:pPr>
            <a:endParaRPr lang="es-ES" sz="3600" b="1" dirty="0" smtClean="0">
              <a:effectLst/>
            </a:endParaRPr>
          </a:p>
          <a:p>
            <a:pPr algn="ctr">
              <a:defRPr/>
            </a:pPr>
            <a:r>
              <a:rPr lang="es-ES" sz="3600" b="1" dirty="0" smtClean="0">
                <a:effectLst/>
              </a:rPr>
              <a:t>Entonces </a:t>
            </a:r>
            <a:r>
              <a:rPr lang="es-ES" sz="3600" b="1" dirty="0">
                <a:effectLst/>
              </a:rPr>
              <a:t>yo también clamé</a:t>
            </a:r>
            <a:r>
              <a:rPr lang="es-ES" sz="3600" b="1" dirty="0" smtClean="0">
                <a:effectLst/>
              </a:rPr>
              <a:t>: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“¡</a:t>
            </a:r>
            <a:r>
              <a:rPr lang="es-ES" sz="3600" b="1" dirty="0">
                <a:effectLst/>
              </a:rPr>
              <a:t>Ven Salvador y ayúdame</a:t>
            </a:r>
            <a:r>
              <a:rPr lang="es-ES" sz="3600" b="1" dirty="0" smtClean="0">
                <a:effectLst/>
              </a:rPr>
              <a:t>!”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 Creí </a:t>
            </a:r>
            <a:r>
              <a:rPr lang="es-ES" sz="3600" b="1" dirty="0">
                <a:effectLst/>
              </a:rPr>
              <a:t>en Él y </a:t>
            </a:r>
            <a:r>
              <a:rPr lang="es-ES" sz="3600" b="1" dirty="0" smtClean="0">
                <a:effectLst/>
              </a:rPr>
              <a:t>obedecí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Y </a:t>
            </a:r>
            <a:r>
              <a:rPr lang="es-ES" sz="3600" b="1" dirty="0">
                <a:effectLst/>
              </a:rPr>
              <a:t>en victoria vencí</a:t>
            </a:r>
            <a:r>
              <a:rPr lang="es-ES" sz="3600" b="1" dirty="0" smtClean="0">
                <a:effectLst/>
              </a:rPr>
              <a:t>.</a:t>
            </a:r>
            <a:endParaRPr lang="es-ES_tradnl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500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944662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Victoria en </a:t>
            </a:r>
            <a:r>
              <a:rPr lang="es-ES" sz="3600" b="1" dirty="0"/>
              <a:t>Cristo,</a:t>
            </a:r>
          </a:p>
          <a:p>
            <a:pPr algn="ctr">
              <a:defRPr/>
            </a:pPr>
            <a:r>
              <a:rPr lang="es-ES" sz="3600" b="1" dirty="0"/>
              <a:t>mi </a:t>
            </a:r>
            <a:r>
              <a:rPr lang="es-ES" sz="3600" b="1" dirty="0"/>
              <a:t>Salvador por </a:t>
            </a:r>
            <a:r>
              <a:rPr lang="es-ES" sz="3600" b="1" dirty="0"/>
              <a:t>siempre.</a:t>
            </a:r>
          </a:p>
          <a:p>
            <a:pPr algn="ctr">
              <a:defRPr/>
            </a:pPr>
            <a:r>
              <a:rPr lang="es-ES" sz="3600" b="1" dirty="0"/>
              <a:t>Él </a:t>
            </a:r>
            <a:r>
              <a:rPr lang="es-ES" sz="3600" b="1" dirty="0"/>
              <a:t>me encontró y me </a:t>
            </a:r>
            <a:r>
              <a:rPr lang="es-ES" sz="3600" b="1" dirty="0"/>
              <a:t>compró</a:t>
            </a:r>
          </a:p>
          <a:p>
            <a:pPr algn="ctr">
              <a:defRPr/>
            </a:pPr>
            <a:r>
              <a:rPr lang="es-ES" sz="3600" b="1" dirty="0"/>
              <a:t>con </a:t>
            </a:r>
            <a:r>
              <a:rPr lang="es-ES" sz="3600" b="1" dirty="0"/>
              <a:t>su sangre: Él Redentor</a:t>
            </a:r>
            <a:r>
              <a:rPr lang="es-ES" sz="3600" b="1" dirty="0"/>
              <a:t>.</a:t>
            </a:r>
          </a:p>
          <a:p>
            <a:pPr algn="ctr">
              <a:defRPr/>
            </a:pPr>
            <a:r>
              <a:rPr lang="es-ES" sz="3600" b="1" dirty="0"/>
              <a:t>Él </a:t>
            </a:r>
            <a:r>
              <a:rPr lang="es-ES" sz="3600" b="1" dirty="0"/>
              <a:t>me amó </a:t>
            </a:r>
            <a:r>
              <a:rPr lang="es-ES" sz="3600" b="1" dirty="0"/>
              <a:t>primero</a:t>
            </a:r>
          </a:p>
          <a:p>
            <a:pPr algn="ctr">
              <a:defRPr/>
            </a:pPr>
            <a:r>
              <a:rPr lang="es-ES" sz="3600" b="1" dirty="0"/>
              <a:t>y </a:t>
            </a:r>
            <a:r>
              <a:rPr lang="es-ES" sz="3600" b="1" dirty="0"/>
              <a:t>yo le amaré por siempre</a:t>
            </a:r>
            <a:r>
              <a:rPr lang="es-ES" sz="3600" b="1" dirty="0"/>
              <a:t>.</a:t>
            </a:r>
          </a:p>
          <a:p>
            <a:pPr algn="ctr">
              <a:defRPr/>
            </a:pPr>
            <a:r>
              <a:rPr lang="es-ES" sz="3600" b="1" dirty="0"/>
              <a:t>Él </a:t>
            </a:r>
            <a:r>
              <a:rPr lang="es-ES" sz="3600" b="1" dirty="0"/>
              <a:t>me lavó con </a:t>
            </a:r>
            <a:r>
              <a:rPr lang="es-ES" sz="3600" b="1" dirty="0"/>
              <a:t>sangre</a:t>
            </a:r>
          </a:p>
          <a:p>
            <a:pPr algn="ctr">
              <a:defRPr/>
            </a:pPr>
            <a:r>
              <a:rPr lang="es-ES" sz="3600" b="1" dirty="0"/>
              <a:t>y </a:t>
            </a:r>
            <a:r>
              <a:rPr lang="es-ES" sz="3600" b="1" dirty="0"/>
              <a:t>victoria me dio.</a:t>
            </a:r>
            <a:endParaRPr lang="es-ES_tradnl" sz="3600" b="1" dirty="0"/>
          </a:p>
        </p:txBody>
      </p:sp>
    </p:spTree>
    <p:extLst>
      <p:ext uri="{BB962C8B-B14F-4D97-AF65-F5344CB8AC3E}">
        <p14:creationId xmlns:p14="http://schemas.microsoft.com/office/powerpoint/2010/main" val="155870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33873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>
                <a:effectLst/>
              </a:rPr>
              <a:t>Oí de una </a:t>
            </a:r>
            <a:r>
              <a:rPr lang="es-ES" sz="3600" b="1" dirty="0" smtClean="0">
                <a:effectLst/>
              </a:rPr>
              <a:t>mansión,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que </a:t>
            </a:r>
            <a:r>
              <a:rPr lang="es-ES" sz="3600" b="1" dirty="0">
                <a:effectLst/>
              </a:rPr>
              <a:t>Él fue a prepararme</a:t>
            </a:r>
            <a:r>
              <a:rPr lang="es-ES" sz="3600" b="1" dirty="0" smtClean="0">
                <a:effectLst/>
              </a:rPr>
              <a:t>.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Oí </a:t>
            </a:r>
            <a:r>
              <a:rPr lang="es-ES" sz="3600" b="1" dirty="0">
                <a:effectLst/>
              </a:rPr>
              <a:t>sobre calles de oro</a:t>
            </a:r>
            <a:r>
              <a:rPr lang="es-ES" sz="3600" b="1" dirty="0" smtClean="0">
                <a:effectLst/>
              </a:rPr>
              <a:t>,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junto </a:t>
            </a:r>
            <a:r>
              <a:rPr lang="es-ES" sz="3600" b="1" dirty="0">
                <a:effectLst/>
              </a:rPr>
              <a:t>a un mar de cristal</a:t>
            </a:r>
            <a:r>
              <a:rPr lang="es-ES" sz="3600" b="1" dirty="0" smtClean="0">
                <a:effectLst/>
              </a:rPr>
              <a:t>.</a:t>
            </a:r>
          </a:p>
          <a:p>
            <a:pPr algn="ctr">
              <a:defRPr/>
            </a:pPr>
            <a:endParaRPr lang="es-ES" sz="3600" b="1" dirty="0" smtClean="0">
              <a:effectLst/>
            </a:endParaRPr>
          </a:p>
          <a:p>
            <a:pPr algn="ctr">
              <a:defRPr/>
            </a:pPr>
            <a:r>
              <a:rPr lang="es-ES" sz="3600" b="1" dirty="0" smtClean="0">
                <a:effectLst/>
              </a:rPr>
              <a:t>Los </a:t>
            </a:r>
            <a:r>
              <a:rPr lang="es-ES" sz="3600" b="1" dirty="0">
                <a:effectLst/>
              </a:rPr>
              <a:t>ángeles cantando</a:t>
            </a:r>
            <a:r>
              <a:rPr lang="es-ES" sz="3600" b="1" dirty="0" smtClean="0">
                <a:effectLst/>
              </a:rPr>
              <a:t>,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la </a:t>
            </a:r>
            <a:r>
              <a:rPr lang="es-ES" sz="3600" b="1" dirty="0">
                <a:effectLst/>
              </a:rPr>
              <a:t>historia redentora</a:t>
            </a:r>
            <a:r>
              <a:rPr lang="es-ES" sz="3600" b="1" dirty="0" smtClean="0">
                <a:effectLst/>
              </a:rPr>
              <a:t>.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Allí </a:t>
            </a:r>
            <a:r>
              <a:rPr lang="es-ES" sz="3600" b="1" dirty="0">
                <a:effectLst/>
              </a:rPr>
              <a:t>con ellos cantaré</a:t>
            </a:r>
            <a:r>
              <a:rPr lang="es-ES" sz="3600" b="1" dirty="0" smtClean="0">
                <a:effectLst/>
              </a:rPr>
              <a:t>;</a:t>
            </a:r>
          </a:p>
          <a:p>
            <a:pPr algn="ctr">
              <a:defRPr/>
            </a:pPr>
            <a:r>
              <a:rPr lang="es-ES" sz="3600" b="1" dirty="0" smtClean="0">
                <a:effectLst/>
              </a:rPr>
              <a:t>De </a:t>
            </a:r>
            <a:r>
              <a:rPr lang="es-ES" sz="3600" b="1" dirty="0">
                <a:effectLst/>
              </a:rPr>
              <a:t>gloria el dulce son</a:t>
            </a:r>
            <a:endParaRPr lang="es-ES_tradnl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345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" y="944662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3600" b="1" dirty="0"/>
              <a:t>Victoria en </a:t>
            </a:r>
            <a:r>
              <a:rPr lang="es-ES" sz="3600" b="1" dirty="0"/>
              <a:t>Cristo,</a:t>
            </a:r>
          </a:p>
          <a:p>
            <a:pPr algn="ctr">
              <a:defRPr/>
            </a:pPr>
            <a:r>
              <a:rPr lang="es-ES" sz="3600" b="1" dirty="0"/>
              <a:t>mi </a:t>
            </a:r>
            <a:r>
              <a:rPr lang="es-ES" sz="3600" b="1" dirty="0"/>
              <a:t>Salvador por </a:t>
            </a:r>
            <a:r>
              <a:rPr lang="es-ES" sz="3600" b="1" dirty="0"/>
              <a:t>siempre.</a:t>
            </a:r>
          </a:p>
          <a:p>
            <a:pPr algn="ctr">
              <a:defRPr/>
            </a:pPr>
            <a:r>
              <a:rPr lang="es-ES" sz="3600" b="1" dirty="0"/>
              <a:t>Él </a:t>
            </a:r>
            <a:r>
              <a:rPr lang="es-ES" sz="3600" b="1" dirty="0"/>
              <a:t>me encontró y me </a:t>
            </a:r>
            <a:r>
              <a:rPr lang="es-ES" sz="3600" b="1" dirty="0"/>
              <a:t>compró</a:t>
            </a:r>
          </a:p>
          <a:p>
            <a:pPr algn="ctr">
              <a:defRPr/>
            </a:pPr>
            <a:r>
              <a:rPr lang="es-ES" sz="3600" b="1" dirty="0"/>
              <a:t>con </a:t>
            </a:r>
            <a:r>
              <a:rPr lang="es-ES" sz="3600" b="1" dirty="0"/>
              <a:t>su sangre: Él Redentor</a:t>
            </a:r>
            <a:r>
              <a:rPr lang="es-ES" sz="3600" b="1" dirty="0"/>
              <a:t>.</a:t>
            </a:r>
          </a:p>
          <a:p>
            <a:pPr algn="ctr">
              <a:defRPr/>
            </a:pPr>
            <a:r>
              <a:rPr lang="es-ES" sz="3600" b="1" dirty="0"/>
              <a:t>Él </a:t>
            </a:r>
            <a:r>
              <a:rPr lang="es-ES" sz="3600" b="1" dirty="0"/>
              <a:t>me amó </a:t>
            </a:r>
            <a:r>
              <a:rPr lang="es-ES" sz="3600" b="1" dirty="0"/>
              <a:t>primero</a:t>
            </a:r>
          </a:p>
          <a:p>
            <a:pPr algn="ctr">
              <a:defRPr/>
            </a:pPr>
            <a:r>
              <a:rPr lang="es-ES" sz="3600" b="1" dirty="0"/>
              <a:t>y </a:t>
            </a:r>
            <a:r>
              <a:rPr lang="es-ES" sz="3600" b="1" dirty="0"/>
              <a:t>yo le amaré por siempre</a:t>
            </a:r>
            <a:r>
              <a:rPr lang="es-ES" sz="3600" b="1" dirty="0"/>
              <a:t>.</a:t>
            </a:r>
          </a:p>
          <a:p>
            <a:pPr algn="ctr">
              <a:defRPr/>
            </a:pPr>
            <a:r>
              <a:rPr lang="es-ES" sz="3600" b="1" dirty="0"/>
              <a:t>Él </a:t>
            </a:r>
            <a:r>
              <a:rPr lang="es-ES" sz="3600" b="1" dirty="0"/>
              <a:t>me lavó con </a:t>
            </a:r>
            <a:r>
              <a:rPr lang="es-ES" sz="3600" b="1" dirty="0"/>
              <a:t>sangre</a:t>
            </a:r>
          </a:p>
          <a:p>
            <a:pPr algn="ctr">
              <a:defRPr/>
            </a:pPr>
            <a:r>
              <a:rPr lang="es-ES" sz="3600" b="1" dirty="0"/>
              <a:t>y </a:t>
            </a:r>
            <a:r>
              <a:rPr lang="es-ES" sz="3600" b="1" dirty="0"/>
              <a:t>victoria me dio.</a:t>
            </a:r>
            <a:endParaRPr lang="es-ES_tradnl" sz="3600" b="1" dirty="0"/>
          </a:p>
        </p:txBody>
      </p:sp>
    </p:spTree>
    <p:extLst>
      <p:ext uri="{BB962C8B-B14F-4D97-AF65-F5344CB8AC3E}">
        <p14:creationId xmlns:p14="http://schemas.microsoft.com/office/powerpoint/2010/main" val="370146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261</Words>
  <Application>Microsoft Office PowerPoint</Application>
  <PresentationFormat>Panorámica</PresentationFormat>
  <Paragraphs>52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9</cp:revision>
  <dcterms:created xsi:type="dcterms:W3CDTF">2022-03-12T17:51:20Z</dcterms:created>
  <dcterms:modified xsi:type="dcterms:W3CDTF">2022-07-16T17:33:10Z</dcterms:modified>
</cp:coreProperties>
</file>