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YO TENGO GOZO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348371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/>
              <a:t>Yo tengo gozo, gozo en mi corazón,</a:t>
            </a:r>
          </a:p>
          <a:p>
            <a:pPr algn="ctr">
              <a:defRPr/>
            </a:pPr>
            <a:r>
              <a:rPr lang="es-ES" sz="3600" b="1" dirty="0"/>
              <a:t>En mi corazón, en mi corazón.</a:t>
            </a:r>
          </a:p>
          <a:p>
            <a:pPr algn="ctr">
              <a:defRPr/>
            </a:pPr>
            <a:r>
              <a:rPr lang="es-ES" sz="3600" b="1" dirty="0"/>
              <a:t>Yo tengo gozo, gozo en mi corazón,</a:t>
            </a:r>
          </a:p>
          <a:p>
            <a:pPr algn="ctr">
              <a:defRPr/>
            </a:pPr>
            <a:r>
              <a:rPr lang="es-ES" sz="3600" b="1" dirty="0"/>
              <a:t>porque  Cristo me salvo.</a:t>
            </a:r>
          </a:p>
          <a:p>
            <a:pPr algn="ctr">
              <a:defRPr/>
            </a:pPr>
            <a:endParaRPr lang="es-ES" sz="3600" b="1" dirty="0"/>
          </a:p>
          <a:p>
            <a:pPr algn="ctr">
              <a:defRPr/>
            </a:pPr>
            <a:r>
              <a:rPr lang="es-ES" sz="3600" b="1" dirty="0"/>
              <a:t>Yo tengo gozo, mucho gozo,</a:t>
            </a:r>
          </a:p>
          <a:p>
            <a:pPr algn="ctr">
              <a:defRPr/>
            </a:pPr>
            <a:r>
              <a:rPr lang="es-ES" sz="3600" b="1" dirty="0"/>
              <a:t>Pues Cristo vive en mi corazón.</a:t>
            </a:r>
          </a:p>
          <a:p>
            <a:pPr algn="ctr">
              <a:defRPr/>
            </a:pPr>
            <a:r>
              <a:rPr lang="es-ES" sz="3600" b="1" dirty="0"/>
              <a:t>Yo tengo gozo, mucho gozo,</a:t>
            </a:r>
          </a:p>
          <a:p>
            <a:pPr algn="ctr">
              <a:defRPr/>
            </a:pPr>
            <a:r>
              <a:rPr lang="es-ES" sz="3600" b="1" dirty="0"/>
              <a:t>Pues Cristo vive en mi corazón</a:t>
            </a:r>
            <a:r>
              <a:rPr lang="es-ES" sz="3600" b="1" dirty="0" smtClean="0"/>
              <a:t>.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23501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/>
              <a:t>Yo tengo paz, paz, paz, paz en mi corazón,</a:t>
            </a:r>
          </a:p>
          <a:p>
            <a:pPr algn="ctr">
              <a:defRPr/>
            </a:pPr>
            <a:r>
              <a:rPr lang="es-ES" sz="3600" b="1" dirty="0"/>
              <a:t>En mi corazón, en mi corazón.</a:t>
            </a:r>
          </a:p>
          <a:p>
            <a:pPr algn="ctr">
              <a:defRPr/>
            </a:pPr>
            <a:r>
              <a:rPr lang="es-ES" sz="3600" b="1" dirty="0"/>
              <a:t>Yo tengo paz, paz, paz, paz en mi corazón,</a:t>
            </a:r>
          </a:p>
          <a:p>
            <a:pPr algn="ctr">
              <a:defRPr/>
            </a:pPr>
            <a:r>
              <a:rPr lang="es-ES" sz="3600" b="1" dirty="0"/>
              <a:t>Porque Cristo me salvo.</a:t>
            </a:r>
          </a:p>
          <a:p>
            <a:pPr algn="ctr">
              <a:defRPr/>
            </a:pPr>
            <a:endParaRPr lang="es-ES" sz="3600" b="1" dirty="0"/>
          </a:p>
          <a:p>
            <a:pPr algn="ctr">
              <a:defRPr/>
            </a:pPr>
            <a:r>
              <a:rPr lang="es-ES" sz="3600" b="1" dirty="0"/>
              <a:t>Yo tengo gozo, mucho gozo,</a:t>
            </a:r>
          </a:p>
          <a:p>
            <a:pPr algn="ctr">
              <a:defRPr/>
            </a:pPr>
            <a:r>
              <a:rPr lang="es-ES" sz="3600" b="1" dirty="0"/>
              <a:t>Pues Cristo vive en mi corazón.</a:t>
            </a:r>
          </a:p>
          <a:p>
            <a:pPr algn="ctr">
              <a:defRPr/>
            </a:pPr>
            <a:r>
              <a:rPr lang="es-ES" sz="3600" b="1" dirty="0"/>
              <a:t>Yo tengo gozo, mucho gozo,</a:t>
            </a:r>
          </a:p>
          <a:p>
            <a:pPr algn="ctr">
              <a:defRPr/>
            </a:pPr>
            <a:r>
              <a:rPr lang="es-ES" sz="3600" b="1" dirty="0"/>
              <a:t>Pues Cristo vive en mi corazón</a:t>
            </a:r>
            <a:r>
              <a:rPr lang="es-ES" sz="3600" b="1" dirty="0" smtClean="0"/>
              <a:t>.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3823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23501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/>
              <a:t>Yo tengo alegría en mi corazón</a:t>
            </a:r>
          </a:p>
          <a:p>
            <a:pPr algn="ctr">
              <a:defRPr/>
            </a:pPr>
            <a:r>
              <a:rPr lang="es-ES" sz="3600" b="1" dirty="0"/>
              <a:t>En mi corazón, en mi corazón.</a:t>
            </a:r>
          </a:p>
          <a:p>
            <a:pPr algn="ctr">
              <a:defRPr/>
            </a:pPr>
            <a:r>
              <a:rPr lang="es-ES" sz="3600" b="1" dirty="0"/>
              <a:t>Yo tengo alegría en mi corazón</a:t>
            </a:r>
          </a:p>
          <a:p>
            <a:pPr algn="ctr">
              <a:defRPr/>
            </a:pPr>
            <a:r>
              <a:rPr lang="es-ES" sz="3600" b="1" dirty="0"/>
              <a:t>Porque Cristo me salvo.</a:t>
            </a:r>
          </a:p>
          <a:p>
            <a:pPr algn="ctr">
              <a:defRPr/>
            </a:pPr>
            <a:endParaRPr lang="es-ES" sz="3600" b="1" dirty="0"/>
          </a:p>
          <a:p>
            <a:pPr algn="ctr">
              <a:defRPr/>
            </a:pPr>
            <a:r>
              <a:rPr lang="es-ES" sz="3600" b="1" dirty="0"/>
              <a:t>Yo tengo gozo, mucho gozo,</a:t>
            </a:r>
          </a:p>
          <a:p>
            <a:pPr algn="ctr">
              <a:defRPr/>
            </a:pPr>
            <a:r>
              <a:rPr lang="es-ES" sz="3600" b="1" dirty="0"/>
              <a:t>Pues Cristo vive en mi corazón.</a:t>
            </a:r>
          </a:p>
          <a:p>
            <a:pPr algn="ctr">
              <a:defRPr/>
            </a:pPr>
            <a:r>
              <a:rPr lang="es-ES" sz="3600" b="1" dirty="0"/>
              <a:t>Yo tengo gozo, mucho gozo,</a:t>
            </a:r>
          </a:p>
          <a:p>
            <a:pPr algn="ctr">
              <a:defRPr/>
            </a:pPr>
            <a:r>
              <a:rPr lang="es-ES" sz="3600" b="1" dirty="0"/>
              <a:t>Pues Cristo vive en mi corazón</a:t>
            </a:r>
            <a:r>
              <a:rPr lang="es-ES" sz="3600" b="1" dirty="0" smtClean="0"/>
              <a:t>.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16654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23501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/>
              <a:t>Yo tengo gozo, paz y alegría en mi corazón</a:t>
            </a:r>
          </a:p>
          <a:p>
            <a:pPr algn="ctr">
              <a:defRPr/>
            </a:pPr>
            <a:r>
              <a:rPr lang="es-ES" sz="3600" b="1" dirty="0"/>
              <a:t>En mi corazón, en mi corazón.</a:t>
            </a:r>
          </a:p>
          <a:p>
            <a:pPr algn="ctr">
              <a:defRPr/>
            </a:pPr>
            <a:r>
              <a:rPr lang="es-ES" sz="3600" b="1" dirty="0"/>
              <a:t>Yo tengo gozo, paz y alegría en mi corazón</a:t>
            </a:r>
          </a:p>
          <a:p>
            <a:pPr algn="ctr">
              <a:defRPr/>
            </a:pPr>
            <a:r>
              <a:rPr lang="es-ES" sz="3600" b="1" dirty="0"/>
              <a:t>Porque Cristo me salvo.</a:t>
            </a:r>
          </a:p>
          <a:p>
            <a:pPr algn="ctr">
              <a:defRPr/>
            </a:pPr>
            <a:endParaRPr lang="es-ES" sz="3600" b="1" dirty="0"/>
          </a:p>
          <a:p>
            <a:pPr algn="ctr">
              <a:defRPr/>
            </a:pPr>
            <a:r>
              <a:rPr lang="es-ES" sz="3600" b="1" dirty="0"/>
              <a:t>Yo tengo gozo, mucho gozo,</a:t>
            </a:r>
          </a:p>
          <a:p>
            <a:pPr algn="ctr">
              <a:defRPr/>
            </a:pPr>
            <a:r>
              <a:rPr lang="es-ES" sz="3600" b="1" dirty="0"/>
              <a:t>Pues Cristo vive en mi corazón.</a:t>
            </a:r>
          </a:p>
          <a:p>
            <a:pPr algn="ctr">
              <a:defRPr/>
            </a:pPr>
            <a:r>
              <a:rPr lang="es-ES" sz="3600" b="1" dirty="0"/>
              <a:t>Yo tengo gozo, mucho gozo,</a:t>
            </a:r>
          </a:p>
          <a:p>
            <a:pPr algn="ctr">
              <a:defRPr/>
            </a:pPr>
            <a:r>
              <a:rPr lang="es-ES" sz="3600" b="1" dirty="0"/>
              <a:t>Pues Cristo vive en mi corazón</a:t>
            </a:r>
            <a:r>
              <a:rPr lang="es-ES" sz="3600" b="1" dirty="0" smtClean="0"/>
              <a:t>.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9645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243</Words>
  <Application>Microsoft Office PowerPoint</Application>
  <PresentationFormat>Panorámica</PresentationFormat>
  <Paragraphs>37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6</cp:revision>
  <dcterms:created xsi:type="dcterms:W3CDTF">2022-03-12T17:51:20Z</dcterms:created>
  <dcterms:modified xsi:type="dcterms:W3CDTF">2022-07-16T17:18:36Z</dcterms:modified>
</cp:coreProperties>
</file>