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49BC6-B676-4469-9D5F-F957B3DF7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0B7318-4F36-4DDF-8E53-B2941B287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70CE7-EACF-4AAB-9AED-C8D0D0E2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CFF-3503-485C-A5D9-023754061E10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DC334-D22C-4584-9BEE-7777DEF7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C5F5C-AA71-4357-A1C6-26B5234F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9437-E205-4694-8452-AC62F71139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1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52B5F-03B8-45AD-81A0-A43C13B1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1D6EA-670B-4A8B-8A27-072F4C44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574F5-CE0C-4085-A71D-6AB277A4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CFF-3503-485C-A5D9-023754061E10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92627-11ED-4C8A-A375-A1A3ACE6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C8CFC6-C4A7-4DC6-A16F-CF28E5BC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9437-E205-4694-8452-AC62F71139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51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341C03-806C-455D-BC86-FBD5C09AF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2C9472-F791-4B06-8990-B9E54A1E0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1AEAE-A972-4036-8179-97921EEF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CFF-3503-485C-A5D9-023754061E10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CF0AD6-D632-463C-BBDA-C6273821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73C210-FF64-471F-86C8-0DF1F2D3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9437-E205-4694-8452-AC62F71139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8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572FC-6CE4-4860-9FE4-4E95CA37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A918B-CAFC-46AC-90F5-7D324B33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411C4-DE04-454D-9347-E60C1C70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CFF-3503-485C-A5D9-023754061E10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F50338-0F14-4C42-9DDA-12528A08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AFEE73-3AAC-4218-A0D9-E10DCBC9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9437-E205-4694-8452-AC62F71139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277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C5FE0-609B-4667-916C-33AAD78B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28C557-2274-40CD-B7B1-96FED6B2C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DBAF0-B72F-4BA1-BE81-B4E5C94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CFF-3503-485C-A5D9-023754061E10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D0F21-4927-4043-B2EB-223620BA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C24181-2B48-4684-A297-619757E3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9437-E205-4694-8452-AC62F71139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1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2FF0A-3BB3-4E2B-9BE3-DBED28DC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7C5A0-35D3-4EC2-9328-BA078333E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3160EE-A4DB-4E20-9138-88D38A7BF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FA7AF6-5ABF-40EB-85A6-1F0FDDBC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CFF-3503-485C-A5D9-023754061E10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765F3E-5CAC-43B5-B637-6B2A507A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C12289-D236-481D-A6A8-61486DA3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9437-E205-4694-8452-AC62F71139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8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37E00-9E84-4EA7-A05E-48327ADC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B71DF0-5279-4916-8186-03872B10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2490A4-3A10-496E-8178-83EE2756B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2A0F6C-19EA-41F1-95E4-D70AA0341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EA9C2A-55A3-459A-9BCA-FDA7B1A13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38E5D7-9DA0-45A8-B7F4-7EC303FA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CFF-3503-485C-A5D9-023754061E10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450D9A-3281-457F-887F-4E20B173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AB28D0-0296-46C1-92E2-ABFDCFF3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9437-E205-4694-8452-AC62F71139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39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BD553-BBCD-4C54-9AB6-DCDC8179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F0C648-302A-43F4-BBD4-1B69D75D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CFF-3503-485C-A5D9-023754061E10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DE126E-A76F-444D-A67F-76857DE4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97050D-7417-4C48-83E0-9E3661E8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9437-E205-4694-8452-AC62F71139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20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684D14-F20A-47AC-953A-BF21DDB2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CFF-3503-485C-A5D9-023754061E10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7AF944-553A-4A37-942A-AF01E9CC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FC5E13-E50B-428A-BF9C-45994F73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9437-E205-4694-8452-AC62F71139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5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5F2E9-9228-405D-A99D-4EBE6CF6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FD9EF-794C-4BC2-8974-CA5B0D09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B5C06F-1695-4FB9-A962-44C4BA1CF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F6174E-61BB-42D5-AF2B-FBB91C7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CFF-3503-485C-A5D9-023754061E10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EB83AB-EAD8-4BB7-BFD0-6C06A549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56A59-32A6-46EC-BD41-A0618887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9437-E205-4694-8452-AC62F71139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0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791A-B70C-487F-8EA5-7C1CA797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A3EFAA-2328-41A4-9E10-01BAC5A8D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E9408F-0ACC-4625-BD7D-3FE20F22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76541-F824-41C2-89D7-F8D84AA4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CFF-3503-485C-A5D9-023754061E10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833E6D-6D7C-4739-824A-5E985A69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E661BA-26E7-4554-B2FD-3D5A1B8F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9437-E205-4694-8452-AC62F71139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80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0AC9DE-07E6-4B06-9162-B113C148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F117C4-82E8-4BFA-95EC-869BB870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93C0C-EBCD-456C-AA31-F8D675EA5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9CFF-3503-485C-A5D9-023754061E10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7289BB-233D-418E-8448-46F989B8E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B5066-0F60-4CC1-AE1F-46AB957D6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9437-E205-4694-8452-AC62F71139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7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50531-A550-458F-811B-5EA3309D6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ARCHIVO POWERPOINT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8AA4D5-3869-4A3A-8185-7427D58CB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ALEXANDER ROMERO RAMÍREZ</a:t>
            </a:r>
          </a:p>
        </p:txBody>
      </p:sp>
    </p:spTree>
    <p:extLst>
      <p:ext uri="{BB962C8B-B14F-4D97-AF65-F5344CB8AC3E}">
        <p14:creationId xmlns:p14="http://schemas.microsoft.com/office/powerpoint/2010/main" val="1403578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ARCHIVO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 POWERPOINT</dc:title>
  <dc:creator>Admin</dc:creator>
  <cp:lastModifiedBy>Admin</cp:lastModifiedBy>
  <cp:revision>1</cp:revision>
  <dcterms:created xsi:type="dcterms:W3CDTF">2024-12-04T00:02:56Z</dcterms:created>
  <dcterms:modified xsi:type="dcterms:W3CDTF">2024-12-04T00:03:01Z</dcterms:modified>
</cp:coreProperties>
</file>