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11" r:id="rId7"/>
    <p:sldId id="302" r:id="rId8"/>
    <p:sldId id="303" r:id="rId9"/>
    <p:sldId id="304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12.png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2.xml"/><Relationship Id="rId17" Type="http://schemas.openxmlformats.org/officeDocument/2006/relationships/image" Target="../media/image5.svg"/><Relationship Id="rId16" Type="http://schemas.openxmlformats.org/officeDocument/2006/relationships/image" Target="../media/image16.png"/><Relationship Id="rId15" Type="http://schemas.openxmlformats.org/officeDocument/2006/relationships/image" Target="../media/image4.svg"/><Relationship Id="rId14" Type="http://schemas.openxmlformats.org/officeDocument/2006/relationships/image" Target="../media/image15.png"/><Relationship Id="rId13" Type="http://schemas.openxmlformats.org/officeDocument/2006/relationships/image" Target="../media/image3.svg"/><Relationship Id="rId12" Type="http://schemas.openxmlformats.org/officeDocument/2006/relationships/image" Target="../media/image14.png"/><Relationship Id="rId11" Type="http://schemas.openxmlformats.org/officeDocument/2006/relationships/image" Target="../media/image2.sv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8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tags" Target="../tags/tag20.xml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A-矩形 89"/>
          <p:cNvSpPr/>
          <p:nvPr>
            <p:custDataLst>
              <p:tags r:id="rId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3893481" y="3781846"/>
            <a:ext cx="51333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Measuring worker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26380" y="5821680"/>
            <a:ext cx="14357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2" cstate="screen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4" cstate="screen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6" cstate="screen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1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87340" y="5830570"/>
            <a:ext cx="14166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04790" y="585597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ctr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04790" y="585597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ctr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20653" y="492928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20" y="1469036"/>
            <a:ext cx="404635" cy="454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2255893"/>
            <a:ext cx="404635" cy="45443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515" y="2230120"/>
            <a:ext cx="867092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 will learn how to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obtain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istance between the object in front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the robot car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the ultrasonic module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the distance data will be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displayed on the micro:bit lattice.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67485" y="1381125"/>
            <a:ext cx="867029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4790" y="585597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ctr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5980" y="436245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57775" y="5946140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645" y="1602105"/>
            <a:ext cx="4288155" cy="1629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0325" y="3486150"/>
            <a:ext cx="6185535" cy="220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23560" y="5877560"/>
            <a:ext cx="15081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325" y="2238375"/>
            <a:ext cx="7753350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60090" y="38290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78190" y="3848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4018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program is downloaded , we will see that the distance will be dispaly on the micro:bit dox matrix.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64150" y="5935345"/>
            <a:ext cx="14814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727200"/>
            <a:ext cx="5687060" cy="36588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2408</Words>
  <Application>WPS 演示</Application>
  <PresentationFormat>宽屏</PresentationFormat>
  <Paragraphs>81</Paragraphs>
  <Slides>10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353</cp:revision>
  <dcterms:created xsi:type="dcterms:W3CDTF">2017-08-18T03:02:00Z</dcterms:created>
  <dcterms:modified xsi:type="dcterms:W3CDTF">2019-06-13T01:20:08Z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