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15" r:id="rId7"/>
    <p:sldId id="302" r:id="rId8"/>
    <p:sldId id="303" r:id="rId9"/>
    <p:sldId id="304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5.svg"/><Relationship Id="rId16" Type="http://schemas.openxmlformats.org/officeDocument/2006/relationships/image" Target="../media/image15.png"/><Relationship Id="rId15" Type="http://schemas.openxmlformats.org/officeDocument/2006/relationships/image" Target="../media/image4.svg"/><Relationship Id="rId14" Type="http://schemas.openxmlformats.org/officeDocument/2006/relationships/image" Target="../media/image14.png"/><Relationship Id="rId13" Type="http://schemas.openxmlformats.org/officeDocument/2006/relationships/image" Target="../media/image3.svg"/><Relationship Id="rId12" Type="http://schemas.openxmlformats.org/officeDocument/2006/relationships/image" Target="../media/image13.png"/><Relationship Id="rId11" Type="http://schemas.openxmlformats.org/officeDocument/2006/relationships/image" Target="../media/image2.svg"/><Relationship Id="rId10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8.xml"/><Relationship Id="rId4" Type="http://schemas.openxmlformats.org/officeDocument/2006/relationships/image" Target="../media/image18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20.xml"/><Relationship Id="rId4" Type="http://schemas.openxmlformats.org/officeDocument/2006/relationships/image" Target="../media/image18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421993" y="3781846"/>
            <a:ext cx="607631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Distance control light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471795" y="5894705"/>
            <a:ext cx="15633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6" cstate="screen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19115" y="5814060"/>
            <a:ext cx="145034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2470" y="2493010"/>
            <a:ext cx="8488045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Ultrasonic ranging principle:</a:t>
            </a:r>
            <a:endParaRPr lang="zh-CN" altLang="en-US" sz="16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ultrasonic wave has two ultrasonic probes, which are used for transmitting and receiving ultrasonic waves, respectively, and the measurement range is about 3-450 cm. First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input a 15us high level signal to the SCL (TRIG) pin to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ranging function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of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ranging function is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start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ed, the module will automatically send out 8 40 kHz ultrasonic pulses and automatically detect whether there is a signal return. This step is automatically done internally by the module. </a:t>
            </a:r>
            <a:r>
              <a:rPr lang="en-US" altLang="zh-CN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</a:t>
            </a:r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echo signal is detected, the echo terminal SDA (ECHO) pin will output a high level.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high level duration is the time from the transmission to the return of the ultrasonic wave. We can calculate the current distance by the high level duration.</a:t>
            </a:r>
            <a:endParaRPr lang="zh-CN" altLang="en-US" sz="1400" b="1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Formula: Distance = High Time * Sound Speed (340M/S)/2.</a:t>
            </a:r>
            <a:endParaRPr lang="zh-CN" altLang="en-US" sz="16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Ultrasonic module in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20614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975" y="174662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746885"/>
            <a:ext cx="68357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 module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7720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1489710"/>
            <a:ext cx="4495800" cy="4011295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032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843788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ultrasonic 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643026"/>
            <a:ext cx="404635" cy="454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5" y="2429883"/>
            <a:ext cx="404635" cy="4544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99870" y="2404110"/>
            <a:ext cx="867092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lesson,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 will learn how to c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hange the brightness of the RGB searchlight according to the distance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13840" y="155511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ultrasonic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return distance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and RGB Searching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40325" y="587375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155" y="1666875"/>
            <a:ext cx="4133850" cy="3524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580" y="1602105"/>
            <a:ext cx="4824730" cy="4244340"/>
          </a:xfrm>
          <a:prstGeom prst="rect">
            <a:avLst/>
          </a:prstGeom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097145" y="594233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77790" y="596709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648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165" y="1463675"/>
            <a:ext cx="4374515" cy="4536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355" y="1529080"/>
            <a:ext cx="493204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92145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72170" y="42989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55" y="2544445"/>
            <a:ext cx="4778375" cy="338899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77790" y="6002020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3803763" y="45482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5390" y="1097915"/>
            <a:ext cx="9401810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program is downloaded,We can see that the brightness of the RGB searching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be changed when the distance of the object directly in front of the Tiny-bit be changed. The farther away the distance, the smaller the brightness. When the distance is greater than 20cm, the RGB searching lights will go out.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2599</Words>
  <Application>WPS 演示</Application>
  <PresentationFormat>宽屏</PresentationFormat>
  <Paragraphs>81</Paragraphs>
  <Slides>10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华文中宋</vt:lpstr>
      <vt:lpstr>Calibri</vt:lpstr>
      <vt:lpstr>微软雅黑</vt:lpstr>
      <vt:lpstr>Arial Unicode MS</vt:lpstr>
      <vt:lpstr>隶书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363</cp:revision>
  <dcterms:created xsi:type="dcterms:W3CDTF">2017-08-18T03:02:00Z</dcterms:created>
  <dcterms:modified xsi:type="dcterms:W3CDTF">2019-06-13T01:43:36Z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