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15" r:id="rId7"/>
    <p:sldId id="302" r:id="rId8"/>
    <p:sldId id="303" r:id="rId9"/>
    <p:sldId id="304" r:id="rId10"/>
    <p:sldId id="311" r:id="rId11"/>
    <p:sldId id="305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12.png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2.xml"/><Relationship Id="rId17" Type="http://schemas.openxmlformats.org/officeDocument/2006/relationships/image" Target="../media/image5.svg"/><Relationship Id="rId16" Type="http://schemas.openxmlformats.org/officeDocument/2006/relationships/image" Target="../media/image16.png"/><Relationship Id="rId15" Type="http://schemas.openxmlformats.org/officeDocument/2006/relationships/image" Target="../media/image4.svg"/><Relationship Id="rId14" Type="http://schemas.openxmlformats.org/officeDocument/2006/relationships/image" Target="../media/image15.png"/><Relationship Id="rId13" Type="http://schemas.openxmlformats.org/officeDocument/2006/relationships/image" Target="../media/image3.svg"/><Relationship Id="rId12" Type="http://schemas.openxmlformats.org/officeDocument/2006/relationships/image" Target="../media/image14.png"/><Relationship Id="rId11" Type="http://schemas.openxmlformats.org/officeDocument/2006/relationships/image" Target="../media/image2.sv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8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tags" Target="../tags/tag19.xml"/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036548" y="3781846"/>
            <a:ext cx="68472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Ultrasonic obstacle avoidance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60090" y="40195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74075" y="41973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9485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prgram is downloaded, the robot will realize 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utomatic obstacle avoidance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73675" y="5909945"/>
            <a:ext cx="141287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55" y="1557655"/>
            <a:ext cx="5818505" cy="374332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56885" y="5886450"/>
            <a:ext cx="13931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2" cstate="screen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4" cstate="screen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6" cstate="screen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1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09260" y="5932805"/>
            <a:ext cx="14338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09260" y="5932805"/>
            <a:ext cx="14338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09260" y="5932805"/>
            <a:ext cx="14338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52110" y="5850255"/>
            <a:ext cx="15246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1429666"/>
            <a:ext cx="404635" cy="4544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05" y="2216523"/>
            <a:ext cx="404635" cy="4544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99870" y="2190750"/>
            <a:ext cx="86709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this lesson,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we will learn how to realize a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utomatic obstacle avoidance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513840" y="1341755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and RGB Searching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395" y="1826260"/>
            <a:ext cx="4730750" cy="2207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8140" y="1826260"/>
            <a:ext cx="4143375" cy="3457575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452110" y="5850255"/>
            <a:ext cx="15246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452110" y="5850255"/>
            <a:ext cx="15246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95" y="1015365"/>
            <a:ext cx="5045710" cy="271589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920" y="1015365"/>
            <a:ext cx="4162425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57800" y="5928360"/>
            <a:ext cx="14566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95110" y="1974850"/>
            <a:ext cx="499300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Note: The speed and time parameters in the program can be adjusted according to the actual situation.</a:t>
            </a:r>
            <a:endParaRPr lang="zh-CN" altLang="en-US" b="1" dirty="0">
              <a:solidFill>
                <a:srgbClr val="7030A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925" y="1483360"/>
            <a:ext cx="3959860" cy="3891915"/>
          </a:xfrm>
          <a:prstGeom prst="rect">
            <a:avLst/>
          </a:prstGeom>
        </p:spPr>
      </p:pic>
      <p:sp>
        <p:nvSpPr>
          <p:cNvPr id="6" name="PA-矩形 86"/>
          <p:cNvSpPr/>
          <p:nvPr>
            <p:custDataLst>
              <p:tags r:id="rId6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648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2469</Words>
  <Application>WPS 演示</Application>
  <PresentationFormat>宽屏</PresentationFormat>
  <Paragraphs>87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352</cp:revision>
  <dcterms:created xsi:type="dcterms:W3CDTF">2017-08-18T03:02:00Z</dcterms:created>
  <dcterms:modified xsi:type="dcterms:W3CDTF">2019-06-14T05:51:56Z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