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60" r:id="rId3"/>
    <p:sldId id="264" r:id="rId4"/>
    <p:sldId id="268" r:id="rId5"/>
    <p:sldId id="315" r:id="rId7"/>
    <p:sldId id="302" r:id="rId8"/>
    <p:sldId id="303" r:id="rId9"/>
    <p:sldId id="304" r:id="rId10"/>
    <p:sldId id="311" r:id="rId11"/>
    <p:sldId id="305" r:id="rId12"/>
    <p:sldId id="323" r:id="rId13"/>
    <p:sldId id="308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tags" Target="../tags/tag21.xml"/><Relationship Id="rId4" Type="http://schemas.openxmlformats.org/officeDocument/2006/relationships/image" Target="../media/image19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772638" y="3790736"/>
            <a:ext cx="337502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Magic hand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66175" y="1736725"/>
            <a:ext cx="2820670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Note: The speed and time parameters in the program can be adjusted according to the actual situation.</a:t>
            </a:r>
            <a:endParaRPr lang="zh-CN" altLang="en-US" b="1" dirty="0">
              <a:solidFill>
                <a:srgbClr val="7030A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1257300"/>
            <a:ext cx="7531100" cy="4342765"/>
          </a:xfrm>
          <a:prstGeom prst="rect">
            <a:avLst/>
          </a:prstGeom>
        </p:spPr>
      </p:pic>
      <p:sp>
        <p:nvSpPr>
          <p:cNvPr id="6" name="PA-矩形 86"/>
          <p:cNvSpPr/>
          <p:nvPr>
            <p:custDataLst>
              <p:tags r:id="rId4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67655" y="5928360"/>
            <a:ext cx="14566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23565" y="35623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74075" y="38036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64835" y="5951855"/>
            <a:ext cx="137096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2440305"/>
            <a:ext cx="3937635" cy="3511550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3803763" y="45482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6010" y="1082040"/>
            <a:ext cx="9897110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program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download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open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power of the robot car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 When the distance of the object in front is less than 5 cm, the Tiny-bit will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back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the micro:bit dot matrix screen will display the backward arrow, and the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RGB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search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ing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 will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become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blue; when the distance of the object in front is 5 cm to 15 cm , the Tiny-bit will follow the object, the micro:bit dot matrix will display the forward arrow, and the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RGB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search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ing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light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will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become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green.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56885" y="5886450"/>
            <a:ext cx="13931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56885" y="5886450"/>
            <a:ext cx="13931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82470" y="2493010"/>
            <a:ext cx="8488045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Ultrasonic ranging principle:</a:t>
            </a:r>
            <a:endParaRPr lang="zh-CN" altLang="en-US" sz="16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ultrasonic wave has two ultrasonic probes, which are used for transmitting and receiving ultrasonic waves, respectively, and the measurement range is about 3-450 cm. First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input a 15us high level signal to the SCL (TRIG) pin to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ranging function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of 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ranging function is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ed, the module will automatically send out 8 40 kHz ultrasonic pulses and automatically detect whether there is a signal return. This step is automatically done internally by the module.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echo signal is detected, the echo terminal SDA (ECHO) pin will output a high level.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high level duration is the time from the transmission to the return of the ultrasonic wave. We can calculate the current distance by the high level duration.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Formula: Distance = High Time * Sound Speed (340M/S)/2.</a:t>
            </a:r>
            <a:endParaRPr lang="zh-CN" altLang="en-US" sz="16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1.The position of the Ultrasonic module in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20614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74662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46885"/>
            <a:ext cx="68357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Ultrasonic module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00370" y="5898515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66385" y="5924550"/>
            <a:ext cx="14592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930" y="1489710"/>
            <a:ext cx="4495800" cy="401129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922020"/>
            <a:ext cx="84378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the picture shown below, the ultrasonic 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red wire frame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63515" y="5859145"/>
            <a:ext cx="14224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75" y="1318541"/>
            <a:ext cx="404635" cy="4544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105" y="2105398"/>
            <a:ext cx="404635" cy="454436"/>
          </a:xfrm>
          <a:prstGeom prst="rect">
            <a:avLst/>
          </a:prstGeom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39570" y="2079625"/>
            <a:ext cx="867092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this lesson,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we will realize that w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ithin a certain distance, Tiny-bit can follow the object, and within a certain distance, Tiny-bit can retreat away from the object.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653540" y="1230630"/>
            <a:ext cx="91643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ultrasonic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return distance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and RGB Searching light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19580" y="123380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595" y="1626235"/>
            <a:ext cx="3703955" cy="1569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665" y="1626235"/>
            <a:ext cx="4391025" cy="383857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42255" y="5954395"/>
            <a:ext cx="15068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42255" y="5954395"/>
            <a:ext cx="15068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25" y="1015365"/>
            <a:ext cx="3973830" cy="2180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90" y="1015365"/>
            <a:ext cx="5125720" cy="4636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425" y="3278505"/>
            <a:ext cx="4109720" cy="2373630"/>
          </a:xfrm>
          <a:prstGeom prst="rect">
            <a:avLst/>
          </a:prstGeom>
        </p:spPr>
      </p:pic>
      <p:sp>
        <p:nvSpPr>
          <p:cNvPr id="10" name="PA-矩形 86"/>
          <p:cNvSpPr/>
          <p:nvPr>
            <p:custDataLst>
              <p:tags r:id="rId6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67655" y="5928360"/>
            <a:ext cx="14566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6489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115" y="1463675"/>
            <a:ext cx="6033135" cy="429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2942</Words>
  <Application>WPS 演示</Application>
  <PresentationFormat>宽屏</PresentationFormat>
  <Paragraphs>91</Paragraphs>
  <Slides>12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思源黑体 CN Bold</vt:lpstr>
      <vt:lpstr>黑体</vt:lpstr>
      <vt:lpstr>华文中宋</vt:lpstr>
      <vt:lpstr>Calibri</vt:lpstr>
      <vt:lpstr>微软雅黑</vt:lpstr>
      <vt:lpstr>Arial Unicode MS</vt:lpstr>
      <vt:lpstr>等线</vt:lpstr>
      <vt:lpstr>隶书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364</cp:revision>
  <dcterms:created xsi:type="dcterms:W3CDTF">2017-08-18T03:02:00Z</dcterms:created>
  <dcterms:modified xsi:type="dcterms:W3CDTF">2019-06-13T06:40:10Z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