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60" r:id="rId3"/>
    <p:sldId id="264" r:id="rId4"/>
    <p:sldId id="268" r:id="rId5"/>
    <p:sldId id="302" r:id="rId7"/>
    <p:sldId id="303" r:id="rId8"/>
    <p:sldId id="304" r:id="rId9"/>
    <p:sldId id="311" r:id="rId10"/>
    <p:sldId id="305" r:id="rId11"/>
    <p:sldId id="30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tags" Target="../tags/tag17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tags" Target="../tags/tag20.xml"/><Relationship Id="rId4" Type="http://schemas.openxmlformats.org/officeDocument/2006/relationships/image" Target="../media/image19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5170149" y="3781846"/>
            <a:ext cx="258000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Tracking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9"/>
          <p:cNvSpPr/>
          <p:nvPr>
            <p:custDataLst>
              <p:tags r:id="rId11"/>
            </p:custDataLst>
          </p:nvPr>
        </p:nvSpPr>
        <p:spPr>
          <a:xfrm>
            <a:off x="2101529" y="1363346"/>
            <a:ext cx="7860030" cy="1014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6000" b="1" dirty="0">
                <a:ln w="3175">
                  <a:solidFill>
                    <a:schemeClr val="tx1"/>
                  </a:solidFill>
                </a:ln>
                <a:solidFill>
                  <a:srgbClr val="92D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Playing with Tiny bit</a:t>
            </a:r>
            <a:endParaRPr lang="zh-CN" altLang="en-US" sz="6000" b="1" dirty="0">
              <a:ln w="3175">
                <a:solidFill>
                  <a:schemeClr val="tx1"/>
                </a:solidFill>
              </a:ln>
              <a:solidFill>
                <a:srgbClr val="92D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633720" y="5902960"/>
            <a:ext cx="158051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91361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478020" y="5838825"/>
            <a:ext cx="14433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72005" y="1067435"/>
            <a:ext cx="734568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position of the tracking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module in the robot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340" y="1052830"/>
            <a:ext cx="367665" cy="413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080" y="2105025"/>
            <a:ext cx="3910330" cy="337312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04340" y="1631315"/>
            <a:ext cx="85401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In the picture shown below, the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tracking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module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with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red wire frame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12740" y="5924550"/>
            <a:ext cx="15024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86840" y="142113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387963" y="37672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412740" y="5924550"/>
            <a:ext cx="150241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90" y="1465226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290" y="2511798"/>
            <a:ext cx="404635" cy="45443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85925" y="2416810"/>
            <a:ext cx="920877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function is realized by programming: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robot car advance along black track.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581785" y="1369695"/>
            <a:ext cx="916432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line sensor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graphically program building blocks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and control motor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graphically program building blocks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727700" y="5937250"/>
            <a:ext cx="159258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956945"/>
            <a:ext cx="525780" cy="560070"/>
          </a:xfrm>
          <a:prstGeom prst="rect">
            <a:avLst/>
          </a:prstGeom>
        </p:spPr>
      </p:pic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36090" y="101536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950" y="1741170"/>
            <a:ext cx="7658100" cy="201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8905" y="4013200"/>
            <a:ext cx="4676775" cy="1924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81600" y="5962650"/>
            <a:ext cx="14732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680" y="1160780"/>
            <a:ext cx="3749040" cy="4535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00345" y="5953760"/>
            <a:ext cx="14319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7785" y="935355"/>
            <a:ext cx="420370" cy="44831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80845" y="101536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3725" y="1444625"/>
            <a:ext cx="8773160" cy="4509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00400" y="37528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4535" y="38735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40181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prgram is downloaded, open the power of the robot car, it will  advance along the black track and a heart will be display on the micro:bit dot matrix.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034280" y="5969635"/>
            <a:ext cx="152463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955" y="2681605"/>
            <a:ext cx="3990340" cy="2790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180" y="2615565"/>
            <a:ext cx="3919855" cy="292227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3761218" y="41164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1505</Words>
  <Application>WPS 演示</Application>
  <PresentationFormat>宽屏</PresentationFormat>
  <Paragraphs>71</Paragraphs>
  <Slides>10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422</cp:revision>
  <dcterms:created xsi:type="dcterms:W3CDTF">2017-08-18T03:02:00Z</dcterms:created>
  <dcterms:modified xsi:type="dcterms:W3CDTF">2019-06-14T06:23:06Z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