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4"/>
  </p:handoutMasterIdLst>
  <p:sldIdLst>
    <p:sldId id="260" r:id="rId3"/>
    <p:sldId id="264" r:id="rId4"/>
    <p:sldId id="268" r:id="rId5"/>
    <p:sldId id="302" r:id="rId7"/>
    <p:sldId id="303" r:id="rId8"/>
    <p:sldId id="304" r:id="rId9"/>
    <p:sldId id="307" r:id="rId10"/>
    <p:sldId id="305" r:id="rId11"/>
    <p:sldId id="308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tags" Target="../tags/tag1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5.svg"/><Relationship Id="rId17" Type="http://schemas.openxmlformats.org/officeDocument/2006/relationships/image" Target="../media/image16.png"/><Relationship Id="rId16" Type="http://schemas.openxmlformats.org/officeDocument/2006/relationships/image" Target="../media/image4.svg"/><Relationship Id="rId15" Type="http://schemas.openxmlformats.org/officeDocument/2006/relationships/image" Target="../media/image15.png"/><Relationship Id="rId14" Type="http://schemas.openxmlformats.org/officeDocument/2006/relationships/image" Target="../media/image3.svg"/><Relationship Id="rId13" Type="http://schemas.openxmlformats.org/officeDocument/2006/relationships/image" Target="../media/image14.png"/><Relationship Id="rId12" Type="http://schemas.openxmlformats.org/officeDocument/2006/relationships/image" Target="../media/image2.svg"/><Relationship Id="rId11" Type="http://schemas.openxmlformats.org/officeDocument/2006/relationships/image" Target="../media/image13.png"/><Relationship Id="rId10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tags" Target="../tags/tag17.xml"/><Relationship Id="rId4" Type="http://schemas.openxmlformats.org/officeDocument/2006/relationships/image" Target="../media/image19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tags" Target="../tags/tag18.xml"/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tags" Target="../tags/tag20.xml"/><Relationship Id="rId4" Type="http://schemas.openxmlformats.org/officeDocument/2006/relationships/image" Target="../media/image19.png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3215617" y="3828836"/>
            <a:ext cx="5761355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RGB Searching light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5"/>
          <p:cNvSpPr/>
          <p:nvPr>
            <p:custDataLst>
              <p:tags r:id="rId11"/>
            </p:custDataLst>
          </p:nvPr>
        </p:nvSpPr>
        <p:spPr>
          <a:xfrm>
            <a:off x="3004820" y="1417955"/>
            <a:ext cx="664908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Light of Tiny</a:t>
            </a:r>
            <a:r>
              <a:rPr lang="en-US" altLang="zh-CN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-</a:t>
            </a:r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rgbClr val="7030A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rgbClr val="7030A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2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3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98770" y="5847715"/>
            <a:ext cx="1842135" cy="5219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8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8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sp>
        <p:nvSpPr>
          <p:cNvPr id="7" name="PA-矩形 7"/>
          <p:cNvSpPr/>
          <p:nvPr>
            <p:custDataLst>
              <p:tags r:id="rId7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 cstate="screen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screen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5" cstate="screen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7" cstate="screen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09026" y="443162"/>
            <a:ext cx="764143" cy="744209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8" y="455862"/>
            <a:ext cx="764143" cy="744209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072005" y="1292225"/>
            <a:ext cx="787844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1.The position of the RGB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Searching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lights in the robot car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29250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920613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1856740"/>
            <a:ext cx="683577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Learn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about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the principle of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RGB Searching light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20665" y="5830570"/>
            <a:ext cx="1816735" cy="5219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8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8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698478" y="35322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69695" y="2588260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09026" y="443162"/>
            <a:ext cx="764143" cy="744209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8" y="455862"/>
            <a:ext cx="764143" cy="744209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15" y="1737995"/>
            <a:ext cx="3380740" cy="3067685"/>
          </a:xfrm>
          <a:prstGeom prst="rect">
            <a:avLst/>
          </a:prstGeom>
        </p:spPr>
      </p:pic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698478" y="35322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20800" y="1154430"/>
            <a:ext cx="955802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the picture shown below, the two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lights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with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the red wire frame are the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RGB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Searching 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lights on the Tiny-bit.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29055" y="5084445"/>
            <a:ext cx="916686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Principle: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RGB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Searching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light 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(red, green, blue) are packaged in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LED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module. We can mix different colors(256*256*256) by controlling the brightness of the three LEDs.</a:t>
            </a:r>
            <a:endParaRPr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20665" y="5830570"/>
            <a:ext cx="1816735" cy="5219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8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8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09026" y="443162"/>
            <a:ext cx="764143" cy="744209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8" y="455862"/>
            <a:ext cx="764143" cy="744209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555396"/>
            <a:ext cx="404635" cy="4544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2228588"/>
            <a:ext cx="404635" cy="454436"/>
          </a:xfrm>
          <a:prstGeom prst="rect">
            <a:avLst/>
          </a:prstGeom>
        </p:spPr>
      </p:pic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072005" y="2213610"/>
            <a:ext cx="867092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 this lesson, we will learn to light up 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red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RGB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Searching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lights on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Tiny-bit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robot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.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320653" y="492928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72005" y="1594485"/>
            <a:ext cx="867029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use RGB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Searching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lights graphically program building blocks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20665" y="5830570"/>
            <a:ext cx="1816735" cy="5219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8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8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09026" y="443162"/>
            <a:ext cx="764143" cy="744209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8" y="455862"/>
            <a:ext cx="764143" cy="744209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93800" y="1233805"/>
            <a:ext cx="525780" cy="560070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19580" y="1233805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875" y="1793875"/>
            <a:ext cx="6043295" cy="395986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63210" y="5821680"/>
            <a:ext cx="1816100" cy="5219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8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8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09026" y="443162"/>
            <a:ext cx="764143" cy="744209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8" y="455862"/>
            <a:ext cx="764143" cy="744209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363210" y="5821680"/>
            <a:ext cx="1816100" cy="5219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8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8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15" y="1553845"/>
            <a:ext cx="5019040" cy="3527425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4043475" y="456098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755" y="1553845"/>
            <a:ext cx="4751705" cy="3528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09026" y="443162"/>
            <a:ext cx="764143" cy="744209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8" y="455862"/>
            <a:ext cx="764143" cy="744209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93800" y="1233805"/>
            <a:ext cx="525780" cy="56007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36065" y="1928495"/>
            <a:ext cx="177101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400" b="1" dirty="0">
                <a:solidFill>
                  <a:srgbClr val="FF9409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</a:t>
            </a:r>
            <a:r>
              <a:rPr lang="zh-CN" sz="2400" b="1" dirty="0">
                <a:solidFill>
                  <a:srgbClr val="FF9409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ethod </a:t>
            </a:r>
            <a:r>
              <a:rPr lang="en-US" altLang="zh-CN" sz="2400" b="1" dirty="0">
                <a:solidFill>
                  <a:srgbClr val="FF9409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2400" b="1" dirty="0">
                <a:solidFill>
                  <a:srgbClr val="FF9409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</a:t>
            </a:r>
            <a:endParaRPr lang="zh-CN" altLang="en-US" sz="2400" b="1" dirty="0">
              <a:solidFill>
                <a:srgbClr val="FF9409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5"/>
            </p:custDataLst>
          </p:nvPr>
        </p:nvSpPr>
        <p:spPr>
          <a:xfrm>
            <a:off x="4157140" y="35322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19580" y="1395095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417820" y="1871345"/>
            <a:ext cx="177101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2400" b="1" dirty="0">
                <a:solidFill>
                  <a:srgbClr val="FF9409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</a:t>
            </a:r>
            <a:r>
              <a:rPr lang="zh-CN" sz="2400" b="1" dirty="0">
                <a:solidFill>
                  <a:srgbClr val="FF9409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ethod </a:t>
            </a:r>
            <a:r>
              <a:rPr lang="en-US" altLang="zh-CN" sz="2400" b="1" dirty="0">
                <a:solidFill>
                  <a:srgbClr val="FF9409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zh-CN" altLang="en-US" sz="2400" b="1" dirty="0">
                <a:solidFill>
                  <a:srgbClr val="FF9409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</a:t>
            </a:r>
            <a:endParaRPr lang="zh-CN" altLang="en-US" sz="2400" b="1" dirty="0">
              <a:solidFill>
                <a:srgbClr val="FF9409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5105" y="2388870"/>
            <a:ext cx="3295650" cy="34099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270" y="2331720"/>
            <a:ext cx="5762625" cy="3362325"/>
          </a:xfrm>
          <a:prstGeom prst="rect">
            <a:avLst/>
          </a:prstGeom>
        </p:spPr>
      </p:pic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5363210" y="5821680"/>
            <a:ext cx="1816100" cy="5219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8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8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875676" y="455862"/>
            <a:ext cx="764143" cy="744209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34378" y="455862"/>
            <a:ext cx="764143" cy="744209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305" y="2395220"/>
            <a:ext cx="3584575" cy="3163570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5363210" y="5821680"/>
            <a:ext cx="1816100" cy="5219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8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8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PA-矩形 86"/>
          <p:cNvSpPr/>
          <p:nvPr>
            <p:custDataLst>
              <p:tags r:id="rId4"/>
            </p:custDataLst>
          </p:nvPr>
        </p:nvSpPr>
        <p:spPr>
          <a:xfrm>
            <a:off x="3701528" y="665648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93190" y="1468755"/>
            <a:ext cx="928687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program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is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download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ed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we can see that micro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bit board will display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heart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pattern on the dot matrix.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wo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RGB Searching lights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will be lit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red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as shown below.</a:t>
            </a:r>
            <a:endParaRPr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1780</Words>
  <Application>WPS 演示</Application>
  <PresentationFormat>宽屏</PresentationFormat>
  <Paragraphs>79</Paragraphs>
  <Slides>10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思源黑体 CN Bold</vt:lpstr>
      <vt:lpstr>黑体</vt:lpstr>
      <vt:lpstr>华文中宋</vt:lpstr>
      <vt:lpstr>隶书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219</cp:revision>
  <dcterms:created xsi:type="dcterms:W3CDTF">2017-08-18T03:02:00Z</dcterms:created>
  <dcterms:modified xsi:type="dcterms:W3CDTF">2019-06-14T02:33:03Z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