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60" r:id="rId3"/>
    <p:sldId id="264" r:id="rId4"/>
    <p:sldId id="268" r:id="rId5"/>
    <p:sldId id="302" r:id="rId7"/>
    <p:sldId id="303" r:id="rId8"/>
    <p:sldId id="304" r:id="rId9"/>
    <p:sldId id="312" r:id="rId10"/>
    <p:sldId id="307" r:id="rId11"/>
    <p:sldId id="305" r:id="rId12"/>
    <p:sldId id="308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491"/>
    <a:srgbClr val="E93F64"/>
    <a:srgbClr val="FF9409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tags" Target="../tags/tag1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5.svg"/><Relationship Id="rId17" Type="http://schemas.openxmlformats.org/officeDocument/2006/relationships/image" Target="../media/image16.png"/><Relationship Id="rId16" Type="http://schemas.openxmlformats.org/officeDocument/2006/relationships/image" Target="../media/image4.svg"/><Relationship Id="rId15" Type="http://schemas.openxmlformats.org/officeDocument/2006/relationships/image" Target="../media/image15.png"/><Relationship Id="rId14" Type="http://schemas.openxmlformats.org/officeDocument/2006/relationships/image" Target="../media/image3.svg"/><Relationship Id="rId13" Type="http://schemas.openxmlformats.org/officeDocument/2006/relationships/image" Target="../media/image14.png"/><Relationship Id="rId12" Type="http://schemas.openxmlformats.org/officeDocument/2006/relationships/image" Target="../media/image2.svg"/><Relationship Id="rId11" Type="http://schemas.openxmlformats.org/officeDocument/2006/relationships/image" Target="../media/image13.png"/><Relationship Id="rId10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tags" Target="../tags/tag17.xml"/><Relationship Id="rId4" Type="http://schemas.openxmlformats.org/officeDocument/2006/relationships/image" Target="../media/image19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tags" Target="../tags/tag21.xml"/><Relationship Id="rId4" Type="http://schemas.openxmlformats.org/officeDocument/2006/relationships/image" Target="../media/image19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4318930" y="3781846"/>
            <a:ext cx="428244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Breathing light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5"/>
          <p:cNvSpPr/>
          <p:nvPr>
            <p:custDataLst>
              <p:tags r:id="rId11"/>
            </p:custDataLst>
          </p:nvPr>
        </p:nvSpPr>
        <p:spPr>
          <a:xfrm>
            <a:off x="3004820" y="1409700"/>
            <a:ext cx="664908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Light of Tiny</a:t>
            </a:r>
            <a:r>
              <a:rPr lang="en-US" altLang="zh-CN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-</a:t>
            </a:r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7030A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47060" y="37401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412480" y="37973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5" y="2272665"/>
            <a:ext cx="4043680" cy="358394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3678033" y="46816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65555" y="989965"/>
            <a:ext cx="928687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program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is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download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ed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we can see that micro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bit board will display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house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pattern on the dot matrix.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All lights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will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realize breathing lights.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2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3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sp>
        <p:nvSpPr>
          <p:cNvPr id="7" name="PA-矩形 7"/>
          <p:cNvSpPr/>
          <p:nvPr>
            <p:custDataLst>
              <p:tags r:id="rId7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 cstate="screen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screen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5" cstate="screen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7" cstate="screen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72005" y="1094740"/>
            <a:ext cx="766635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1.The position of the LED lights and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RGB Searching lights o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10" y="1100736"/>
            <a:ext cx="404635" cy="4544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10" y="1768213"/>
            <a:ext cx="404635" cy="454436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072005" y="1762760"/>
            <a:ext cx="70021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about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the principle of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LED and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RGB Searching light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76705" y="2497455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565" y="1726565"/>
            <a:ext cx="3641725" cy="3284855"/>
          </a:xfrm>
          <a:prstGeom prst="rect">
            <a:avLst/>
          </a:prstGeom>
        </p:spPr>
      </p:pic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20800" y="1154430"/>
            <a:ext cx="955802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the picture shown below, the two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lights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by the red wire frame are the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RGB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Searching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lights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two white squares circled by the red wire frame are the colorful lights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29055" y="5084445"/>
            <a:ext cx="9779635" cy="89154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Principle: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LED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light  and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RGB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Searching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light 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(red, green, blue) are packaged in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LED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module. We can mix different colors(256*256*256) by controlling the brightness of the three LEDs.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595" y="1432841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2814693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31035" y="2814955"/>
            <a:ext cx="62249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2.In this lesson, we will realize breathing lights.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63090" y="1432560"/>
            <a:ext cx="901001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use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RGB Searching lights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and LED lights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graphically program building blocks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2580" y="1566545"/>
            <a:ext cx="4272280" cy="39985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820" y="1566545"/>
            <a:ext cx="5066030" cy="363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55943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35" y="1220470"/>
            <a:ext cx="3855085" cy="1325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945" y="1220470"/>
            <a:ext cx="4902835" cy="3160395"/>
          </a:xfrm>
          <a:prstGeom prst="rect">
            <a:avLst/>
          </a:prstGeom>
        </p:spPr>
      </p:pic>
      <p:sp>
        <p:nvSpPr>
          <p:cNvPr id="7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28695" y="302895"/>
            <a:ext cx="612775" cy="64452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240" y="311150"/>
            <a:ext cx="641985" cy="60896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525770" y="5856605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PA-矩形 86"/>
          <p:cNvSpPr/>
          <p:nvPr>
            <p:custDataLst>
              <p:tags r:id="rId3"/>
            </p:custDataLst>
          </p:nvPr>
        </p:nvSpPr>
        <p:spPr>
          <a:xfrm>
            <a:off x="4141265" y="367198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265" y="1012190"/>
            <a:ext cx="3823335" cy="16217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265" y="2753360"/>
            <a:ext cx="4158615" cy="29229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390" y="1089025"/>
            <a:ext cx="3790950" cy="3209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30215" y="6018530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80845" y="1040130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0730" y="1587500"/>
            <a:ext cx="5466080" cy="4366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1835</Words>
  <Application>WPS 演示</Application>
  <PresentationFormat>宽屏</PresentationFormat>
  <Paragraphs>79</Paragraphs>
  <Slides>11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思源黑体 CN Bold</vt:lpstr>
      <vt:lpstr>黑体</vt:lpstr>
      <vt:lpstr>华文中宋</vt:lpstr>
      <vt:lpstr>隶书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296</cp:revision>
  <dcterms:created xsi:type="dcterms:W3CDTF">2017-08-18T03:02:00Z</dcterms:created>
  <dcterms:modified xsi:type="dcterms:W3CDTF">2019-06-14T02:41:18Z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