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3"/>
  </p:handoutMasterIdLst>
  <p:sldIdLst>
    <p:sldId id="260" r:id="rId3"/>
    <p:sldId id="264" r:id="rId4"/>
    <p:sldId id="268" r:id="rId5"/>
    <p:sldId id="302" r:id="rId7"/>
    <p:sldId id="303" r:id="rId8"/>
    <p:sldId id="304" r:id="rId9"/>
    <p:sldId id="305" r:id="rId10"/>
    <p:sldId id="308" r:id="rId11"/>
    <p:sldId id="28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9491"/>
    <a:srgbClr val="E93F64"/>
    <a:srgbClr val="FF9409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1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10.xml"/><Relationship Id="rId7" Type="http://schemas.openxmlformats.org/officeDocument/2006/relationships/image" Target="../media/image2.png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5.svg"/><Relationship Id="rId17" Type="http://schemas.openxmlformats.org/officeDocument/2006/relationships/image" Target="../media/image14.png"/><Relationship Id="rId16" Type="http://schemas.openxmlformats.org/officeDocument/2006/relationships/image" Target="../media/image4.svg"/><Relationship Id="rId15" Type="http://schemas.openxmlformats.org/officeDocument/2006/relationships/image" Target="../media/image13.png"/><Relationship Id="rId14" Type="http://schemas.openxmlformats.org/officeDocument/2006/relationships/image" Target="../media/image3.svg"/><Relationship Id="rId13" Type="http://schemas.openxmlformats.org/officeDocument/2006/relationships/image" Target="../media/image12.png"/><Relationship Id="rId12" Type="http://schemas.openxmlformats.org/officeDocument/2006/relationships/image" Target="../media/image2.svg"/><Relationship Id="rId11" Type="http://schemas.openxmlformats.org/officeDocument/2006/relationships/image" Target="../media/image11.png"/><Relationship Id="rId10" Type="http://schemas.openxmlformats.org/officeDocument/2006/relationships/image" Target="../media/image1.sv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tags" Target="../tags/tag15.xml"/><Relationship Id="rId4" Type="http://schemas.openxmlformats.org/officeDocument/2006/relationships/image" Target="../media/image18.png"/><Relationship Id="rId3" Type="http://schemas.openxmlformats.org/officeDocument/2006/relationships/tags" Target="../tags/tag14.xml"/><Relationship Id="rId2" Type="http://schemas.openxmlformats.org/officeDocument/2006/relationships/image" Target="../media/image7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tags" Target="../tags/tag17.xml"/><Relationship Id="rId4" Type="http://schemas.openxmlformats.org/officeDocument/2006/relationships/image" Target="../media/image18.png"/><Relationship Id="rId3" Type="http://schemas.openxmlformats.org/officeDocument/2006/relationships/tags" Target="../tags/tag16.xml"/><Relationship Id="rId2" Type="http://schemas.openxmlformats.org/officeDocument/2006/relationships/image" Target="../media/image7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7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6"/>
            </p:custDataLst>
          </p:nvPr>
        </p:nvSpPr>
        <p:spPr>
          <a:xfrm>
            <a:off x="3293723" y="3781846"/>
            <a:ext cx="6332855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Playing internal music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PA-矩形 85"/>
          <p:cNvSpPr/>
          <p:nvPr>
            <p:custDataLst>
              <p:tags r:id="rId7"/>
            </p:custDataLst>
          </p:nvPr>
        </p:nvSpPr>
        <p:spPr>
          <a:xfrm>
            <a:off x="2358390" y="1437005"/>
            <a:ext cx="7475220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Singing with Tiny bit</a:t>
            </a:r>
            <a:endParaRPr lang="zh-CN" altLang="en-US" sz="54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7" name="PA-矩形 7"/>
          <p:cNvSpPr/>
          <p:nvPr>
            <p:custDataLst>
              <p:tags r:id="rId8"/>
            </p:custDataLst>
          </p:nvPr>
        </p:nvSpPr>
        <p:spPr>
          <a:xfrm>
            <a:off x="489075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1" cstate="screen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3" cstate="screen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5" cstate="screen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7" cstate="screen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25" y="1051841"/>
            <a:ext cx="404635" cy="454436"/>
          </a:xfrm>
          <a:prstGeom prst="rect">
            <a:avLst/>
          </a:prstGeom>
        </p:spPr>
      </p:pic>
      <p:sp>
        <p:nvSpPr>
          <p:cNvPr id="4" name="PA-矩形 86"/>
          <p:cNvSpPr/>
          <p:nvPr>
            <p:custDataLst>
              <p:tags r:id="rId4"/>
            </p:custDataLst>
          </p:nvPr>
        </p:nvSpPr>
        <p:spPr>
          <a:xfrm>
            <a:off x="469784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36420" y="1137920"/>
            <a:ext cx="556196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1.The position of the buzzer on the robot car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337945" y="2468245"/>
            <a:ext cx="9718040" cy="29533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Programming method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1 online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http://microbit.org/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enter the programming interface. Add the Yahboom package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2 offline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We need to open the offline programming software. After the installation is complete, enter the programming interface, click【New Project】, add Yahboom package:</a:t>
            </a:r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you can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329055" y="922020"/>
            <a:ext cx="916686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In the picture shown below, the black cylinder circled by the red wire frame is the buzzer on the Tiny-bit.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105" y="1758315"/>
            <a:ext cx="4492625" cy="3893185"/>
          </a:xfrm>
          <a:prstGeom prst="rect">
            <a:avLst/>
          </a:prstGeom>
        </p:spPr>
      </p:pic>
      <p:sp>
        <p:nvSpPr>
          <p:cNvPr id="4" name="PA-矩形 86"/>
          <p:cNvSpPr/>
          <p:nvPr>
            <p:custDataLst>
              <p:tags r:id="rId4"/>
            </p:custDataLst>
          </p:nvPr>
        </p:nvSpPr>
        <p:spPr>
          <a:xfrm>
            <a:off x="469784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931035" y="1555115"/>
            <a:ext cx="84220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1.Learn how to use buzzer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graphically program building blocks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1555396"/>
            <a:ext cx="404635" cy="4544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2318123"/>
            <a:ext cx="404635" cy="454436"/>
          </a:xfrm>
          <a:prstGeom prst="rect">
            <a:avLst/>
          </a:prstGeom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6"/>
          <p:cNvSpPr/>
          <p:nvPr>
            <p:custDataLst>
              <p:tags r:id="rId4"/>
            </p:custDataLst>
          </p:nvPr>
        </p:nvSpPr>
        <p:spPr>
          <a:xfrm>
            <a:off x="4491468" y="43514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004695" y="2346325"/>
            <a:ext cx="62249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2.In this lesson, we will play music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《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ODE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290695" y="5894705"/>
            <a:ext cx="14224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sp>
        <p:nvSpPr>
          <p:cNvPr id="3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36090" y="1146810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2845" y="1515110"/>
            <a:ext cx="3275965" cy="2274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9560" y="3984625"/>
            <a:ext cx="5314315" cy="1790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0475" y="1015365"/>
            <a:ext cx="420370" cy="448310"/>
          </a:xfrm>
          <a:prstGeom prst="rect">
            <a:avLst/>
          </a:prstGeom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80845" y="1040130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6775" y="1951990"/>
            <a:ext cx="5019675" cy="2390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81020" y="35623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326755" y="378460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3761218" y="514518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57300" y="1885315"/>
            <a:ext cx="928687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After the program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is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download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ed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we can see that micro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bit board will display 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music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pattern on the dot matrix.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robot car will play music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《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ODE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》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anose="020B0604020202020204" pitchFamily="34" charset="0"/>
              <a:ea typeface="隶书" panose="02010509060101010101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  <p:tag name="RESOURCELIBID_ANIM" val="430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0"/>
</p:tagLst>
</file>

<file path=ppt/tags/tag5.xml><?xml version="1.0" encoding="utf-8"?>
<p:tagLst xmlns:p="http://schemas.openxmlformats.org/presentationml/2006/main">
  <p:tag name="PA" val="v5.1.1"/>
  <p:tag name="RESOURCELIBID_ANIM" val="430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PA" val="v5.1.1"/>
</p:tagLst>
</file>

<file path=ppt/tags/tag8.xml><?xml version="1.0" encoding="utf-8"?>
<p:tagLst xmlns:p="http://schemas.openxmlformats.org/presentationml/2006/main">
  <p:tag name="PA" val="v5.1.1"/>
</p:tagLst>
</file>

<file path=ppt/tags/tag9.xml><?xml version="1.0" encoding="utf-8"?>
<p:tagLst xmlns:p="http://schemas.openxmlformats.org/presentationml/2006/main">
  <p:tag name="PA" val="v5.1.1"/>
  <p:tag name="RESOURCELIBID_ANIM" val="430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1421</Words>
  <Application>WPS 演示</Application>
  <PresentationFormat>宽屏</PresentationFormat>
  <Paragraphs>67</Paragraphs>
  <Slides>9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思源黑体 CN Bold</vt:lpstr>
      <vt:lpstr>黑体</vt:lpstr>
      <vt:lpstr>华文中宋</vt:lpstr>
      <vt:lpstr>隶书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超级无敌小胖仔</cp:lastModifiedBy>
  <cp:revision>297</cp:revision>
  <dcterms:created xsi:type="dcterms:W3CDTF">2017-08-18T03:02:00Z</dcterms:created>
  <dcterms:modified xsi:type="dcterms:W3CDTF">2019-06-15T08:46:46Z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