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A-矩形 88"/>
          <p:cNvSpPr/>
          <p:nvPr>
            <p:custDataLst>
              <p:tags r:id="rId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1"/>
            </p:custDataLst>
          </p:nvPr>
        </p:nvSpPr>
        <p:spPr>
          <a:xfrm>
            <a:off x="5220631" y="3781846"/>
            <a:ext cx="24790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Advance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81370" y="5821680"/>
            <a:ext cx="13931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18328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443218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31035" y="161099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1035" y="2443480"/>
            <a:ext cx="62249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make robot car advance.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345" y="2284730"/>
            <a:ext cx="5229225" cy="174307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95" y="2486025"/>
            <a:ext cx="2543175" cy="188595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6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1500" y="3498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267065" y="36195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70550" y="5847715"/>
            <a:ext cx="139065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31900" y="1603375"/>
            <a:ext cx="998474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endParaRPr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can see that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robot car will advance.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0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1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1309</Words>
  <Application>WPS 演示</Application>
  <PresentationFormat>宽屏</PresentationFormat>
  <Paragraphs>68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308</cp:revision>
  <dcterms:created xsi:type="dcterms:W3CDTF">2017-08-18T03:02:00Z</dcterms:created>
  <dcterms:modified xsi:type="dcterms:W3CDTF">2019-06-14T02:55:24Z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