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491"/>
    <a:srgbClr val="E93F64"/>
    <a:srgbClr val="FF9409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12.png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2.xml"/><Relationship Id="rId17" Type="http://schemas.openxmlformats.org/officeDocument/2006/relationships/image" Target="../media/image5.svg"/><Relationship Id="rId16" Type="http://schemas.openxmlformats.org/officeDocument/2006/relationships/image" Target="../media/image16.png"/><Relationship Id="rId15" Type="http://schemas.openxmlformats.org/officeDocument/2006/relationships/image" Target="../media/image4.svg"/><Relationship Id="rId14" Type="http://schemas.openxmlformats.org/officeDocument/2006/relationships/image" Target="../media/image15.png"/><Relationship Id="rId13" Type="http://schemas.openxmlformats.org/officeDocument/2006/relationships/image" Target="../media/image3.svg"/><Relationship Id="rId12" Type="http://schemas.openxmlformats.org/officeDocument/2006/relationships/image" Target="../media/image14.png"/><Relationship Id="rId11" Type="http://schemas.openxmlformats.org/officeDocument/2006/relationships/image" Target="../media/image2.svg"/><Relationship Id="rId10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19.xml"/><Relationship Id="rId4" Type="http://schemas.openxmlformats.org/officeDocument/2006/relationships/image" Target="../media/image19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299688" y="3781846"/>
            <a:ext cx="232092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CarRun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screen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2" cstate="screen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4" cstate="screen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6" cstate="screen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1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269646"/>
            <a:ext cx="404635" cy="454436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9055" y="1022985"/>
            <a:ext cx="9298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 shown in the figure below, the red arrow points to the Tiny-bit motor.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40" y="2443218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31035" y="1610995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31035" y="2443480"/>
            <a:ext cx="81775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2.In this lesson, we will learn how to control direction of the car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420" y="1515110"/>
            <a:ext cx="5229225" cy="1743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420" y="3374390"/>
            <a:ext cx="5248275" cy="2295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755" y="1438910"/>
            <a:ext cx="1961515" cy="4251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015" y="1463675"/>
            <a:ext cx="2400300" cy="409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8425" y="1463675"/>
            <a:ext cx="2152650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63875" y="35623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412480" y="35623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523230" y="5878195"/>
            <a:ext cx="14103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76655" y="1875790"/>
            <a:ext cx="9661525" cy="13836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we can see that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robot car will advance 1s,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back 1s,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turn left 1s,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turn right 1s,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spin left 1s, spin right 1s, stop 1s.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1408</Words>
  <Application>WPS 演示</Application>
  <PresentationFormat>宽屏</PresentationFormat>
  <Paragraphs>67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318</cp:revision>
  <dcterms:created xsi:type="dcterms:W3CDTF">2017-08-18T03:02:00Z</dcterms:created>
  <dcterms:modified xsi:type="dcterms:W3CDTF">2019-06-14T03:27:00Z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