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3"/>
  </p:handoutMasterIdLst>
  <p:sldIdLst>
    <p:sldId id="260" r:id="rId3"/>
    <p:sldId id="264" r:id="rId4"/>
    <p:sldId id="268" r:id="rId5"/>
    <p:sldId id="302" r:id="rId7"/>
    <p:sldId id="303" r:id="rId8"/>
    <p:sldId id="304" r:id="rId9"/>
    <p:sldId id="305" r:id="rId10"/>
    <p:sldId id="308" r:id="rId11"/>
    <p:sldId id="28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409"/>
    <a:srgbClr val="2E9491"/>
    <a:srgbClr val="E93F64"/>
    <a:srgbClr val="DB4B10"/>
    <a:srgbClr val="E4151A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5.svg"/><Relationship Id="rId17" Type="http://schemas.openxmlformats.org/officeDocument/2006/relationships/image" Target="../media/image16.png"/><Relationship Id="rId16" Type="http://schemas.openxmlformats.org/officeDocument/2006/relationships/image" Target="../media/image4.svg"/><Relationship Id="rId15" Type="http://schemas.openxmlformats.org/officeDocument/2006/relationships/image" Target="../media/image15.png"/><Relationship Id="rId14" Type="http://schemas.openxmlformats.org/officeDocument/2006/relationships/image" Target="../media/image3.svg"/><Relationship Id="rId13" Type="http://schemas.openxmlformats.org/officeDocument/2006/relationships/image" Target="../media/image14.png"/><Relationship Id="rId12" Type="http://schemas.openxmlformats.org/officeDocument/2006/relationships/image" Target="../media/image2.svg"/><Relationship Id="rId11" Type="http://schemas.openxmlformats.org/officeDocument/2006/relationships/image" Target="../media/image13.png"/><Relationship Id="rId10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tags" Target="../tags/tag14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tags" Target="../tags/tag17.xml"/><Relationship Id="rId4" Type="http://schemas.openxmlformats.org/officeDocument/2006/relationships/image" Target="../media/image20.png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4" Type="http://schemas.openxmlformats.org/officeDocument/2006/relationships/image" Target="../media/image20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1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5383191" y="3781846"/>
            <a:ext cx="215392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Dancer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8"/>
          <p:cNvSpPr/>
          <p:nvPr>
            <p:custDataLst>
              <p:tags r:id="rId11"/>
            </p:custDataLst>
          </p:nvPr>
        </p:nvSpPr>
        <p:spPr>
          <a:xfrm>
            <a:off x="1849120" y="1367155"/>
            <a:ext cx="849376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Running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91150" y="5911850"/>
            <a:ext cx="140970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 cstate="screen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screen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5" cstate="screen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7" cstate="screen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045335" y="1216660"/>
            <a:ext cx="749744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position of the motor, buzzer, RGB lights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n the robot car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400040" y="5915660"/>
            <a:ext cx="139128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PA-矩形 86"/>
          <p:cNvSpPr/>
          <p:nvPr>
            <p:custDataLst>
              <p:tags r:id="rId3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143635" y="3547110"/>
            <a:ext cx="9718040" cy="236855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sz="16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sz="1600"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sz="16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sz="1600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sz="1600"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sz="1600"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sz="16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sz="16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sz="1600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sz="16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sz="1600"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40" y="1173761"/>
            <a:ext cx="404635" cy="454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329055" y="922020"/>
            <a:ext cx="9705975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As shown below, t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he red arrow points to the motor, the green wire frame is the buzzer, and the red wire frame is the RGB search light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s.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280" y="2349500"/>
            <a:ext cx="3489960" cy="308229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37150" y="5986145"/>
            <a:ext cx="14560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565763" y="297983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205" y="2364105"/>
            <a:ext cx="3380740" cy="3067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072005" y="2843530"/>
            <a:ext cx="848995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2.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function is realized by programming: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buzzer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will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play the song "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ODE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", and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RGB searching 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light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 will change color</a:t>
            </a:r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the car will advance, back, turn left, turn right, spin left, spin right.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2804441"/>
            <a:ext cx="404635" cy="454436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137150" y="5986145"/>
            <a:ext cx="14560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491468" y="4351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678586"/>
            <a:ext cx="404635" cy="454436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72005" y="1678305"/>
            <a:ext cx="901001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use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control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motor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graphically program building blocks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music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graphically program building blocks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 RGB light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graphically program building blocks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.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sp>
        <p:nvSpPr>
          <p:cNvPr id="5" name="PA-矩形 86"/>
          <p:cNvSpPr/>
          <p:nvPr>
            <p:custDataLst>
              <p:tags r:id="rId5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37150" y="5986145"/>
            <a:ext cx="14560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4930" y="1854835"/>
            <a:ext cx="4263390" cy="36372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320" y="1854835"/>
            <a:ext cx="5439410" cy="188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2" name="PA-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99235" y="2914015"/>
            <a:ext cx="420370" cy="44831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37150" y="5986145"/>
            <a:ext cx="14560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6" name="PA-矩形 86"/>
          <p:cNvSpPr/>
          <p:nvPr>
            <p:custDataLst>
              <p:tags r:id="rId5"/>
            </p:custDataLst>
          </p:nvPr>
        </p:nvSpPr>
        <p:spPr>
          <a:xfrm>
            <a:off x="4174285" y="341163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12950" y="2914015"/>
            <a:ext cx="6374130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microbit-Dancer.hex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06420" y="37274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676640" y="443865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96010" y="1082040"/>
            <a:ext cx="9379585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After the program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is 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download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ed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we can see the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buzzer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will 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play the song "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ODE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", and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RGB searching 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light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 will change color</a:t>
            </a:r>
            <a:r>
              <a:rPr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car will advance, back, turn left, turn right, spin left, spin right.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37150" y="5986145"/>
            <a:ext cx="145605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40" y="2478405"/>
            <a:ext cx="3500120" cy="30054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325" y="2489200"/>
            <a:ext cx="3639820" cy="2994660"/>
          </a:xfrm>
          <a:prstGeom prst="rect">
            <a:avLst/>
          </a:prstGeom>
        </p:spPr>
      </p:pic>
      <p:sp>
        <p:nvSpPr>
          <p:cNvPr id="4" name="PA-矩形 86"/>
          <p:cNvSpPr/>
          <p:nvPr>
            <p:custDataLst>
              <p:tags r:id="rId5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1760</Words>
  <Application>WPS 演示</Application>
  <PresentationFormat>宽屏</PresentationFormat>
  <Paragraphs>67</Paragraphs>
  <Slides>9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思源黑体 CN Bold</vt:lpstr>
      <vt:lpstr>黑体</vt:lpstr>
      <vt:lpstr>华文中宋</vt:lpstr>
      <vt:lpstr>Calibri</vt:lpstr>
      <vt:lpstr>微软雅黑</vt:lpstr>
      <vt:lpstr>Arial Unicode MS</vt:lpstr>
      <vt:lpstr>隶书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Administrator</cp:lastModifiedBy>
  <cp:revision>360</cp:revision>
  <dcterms:created xsi:type="dcterms:W3CDTF">2017-08-18T03:02:00Z</dcterms:created>
  <dcterms:modified xsi:type="dcterms:W3CDTF">2019-06-21T10:33:29Z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