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9" r:id="rId2"/>
    <p:sldId id="292" r:id="rId3"/>
    <p:sldId id="267" r:id="rId4"/>
    <p:sldId id="300" r:id="rId5"/>
    <p:sldId id="301" r:id="rId6"/>
    <p:sldId id="302" r:id="rId7"/>
    <p:sldId id="289" r:id="rId8"/>
    <p:sldId id="263" r:id="rId9"/>
  </p:sldIdLst>
  <p:sldSz cx="12192000" cy="6858000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312"/>
    <a:srgbClr val="6D6D6D"/>
    <a:srgbClr val="595959"/>
    <a:srgbClr val="C6C6C6"/>
    <a:srgbClr val="004F9E"/>
    <a:srgbClr val="878787"/>
    <a:srgbClr val="B2B2B2"/>
    <a:srgbClr val="0091D3"/>
    <a:srgbClr val="656566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2"/>
    <p:restoredTop sz="94641"/>
  </p:normalViewPr>
  <p:slideViewPr>
    <p:cSldViewPr snapToGrid="0">
      <p:cViewPr varScale="1">
        <p:scale>
          <a:sx n="108" d="100"/>
          <a:sy n="108" d="100"/>
        </p:scale>
        <p:origin x="13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CCC9-913E-44CB-9A16-44E4D5E36F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33833-6095-4240-B53A-46B59B951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4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FE3932B-6248-3B44-9BD6-1A9C198F1DD8}"/>
              </a:ext>
            </a:extLst>
          </p:cNvPr>
          <p:cNvSpPr/>
          <p:nvPr userDrawn="1"/>
        </p:nvSpPr>
        <p:spPr>
          <a:xfrm>
            <a:off x="1" y="0"/>
            <a:ext cx="12230791" cy="6858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E7A4-AE49-4E0E-A91D-FBF33152BAA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87B1-A88E-4996-B6B5-962F94EC6C0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0560" y="302943"/>
            <a:ext cx="1166687" cy="457952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4769080" y="832658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i="0" dirty="0">
                <a:latin typeface="Arial" panose="020B0604020202020204" pitchFamily="34" charset="0"/>
                <a:cs typeface="Arial" panose="020B0604020202020204" pitchFamily="34" charset="0"/>
              </a:rPr>
              <a:t>São Bernardo do Campo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846AEAEC-C036-9944-9B8E-7E8941E8BC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792" y="4506191"/>
            <a:ext cx="3227973" cy="23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1" y="320907"/>
            <a:ext cx="5994400" cy="315655"/>
          </a:xfrm>
        </p:spPr>
        <p:txBody>
          <a:bodyPr anchor="ctr">
            <a:noAutofit/>
          </a:bodyPr>
          <a:lstStyle>
            <a:lvl1pPr algn="l"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81401" y="636562"/>
            <a:ext cx="5994400" cy="280005"/>
          </a:xfrm>
        </p:spPr>
        <p:txBody>
          <a:bodyPr>
            <a:noAutofit/>
          </a:bodyPr>
          <a:lstStyle>
            <a:lvl1pPr marL="0" indent="0" algn="l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E7A4-AE49-4E0E-A91D-FBF33152BAA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87B1-A88E-4996-B6B5-962F94EC6C0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195" y="308299"/>
            <a:ext cx="1231955" cy="48357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2146301" y="320907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São Bernardo </a:t>
            </a:r>
          </a:p>
          <a:p>
            <a:pPr algn="l"/>
            <a:r>
              <a:rPr lang="pt-BR" sz="1200" b="0" i="0" dirty="0">
                <a:latin typeface="Arial" panose="020B0604020202020204" pitchFamily="34" charset="0"/>
                <a:cs typeface="Arial" panose="020B0604020202020204" pitchFamily="34" charset="0"/>
              </a:rPr>
              <a:t>do Campo</a:t>
            </a:r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2025651" y="286182"/>
            <a:ext cx="0" cy="534490"/>
          </a:xfrm>
          <a:prstGeom prst="line">
            <a:avLst/>
          </a:prstGeom>
          <a:ln w="8255">
            <a:solidFill>
              <a:srgbClr val="129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1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9C79CE-6446-8549-82BD-EED9490549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7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F256CB7-5EFA-4841-B359-7D66E75FE3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436352C-38AA-8949-9999-66940C0897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8708" y="3186582"/>
            <a:ext cx="3036824" cy="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6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1" y="1346366"/>
            <a:ext cx="10515600" cy="35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E7A4-AE49-4E0E-A91D-FBF33152BAA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87B1-A88E-4996-B6B5-962F94EC6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9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3" r:id="rId3"/>
    <p:sldLayoutId id="2147483652" r:id="rId4"/>
    <p:sldLayoutId id="214748365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recrutamento@tecnogroup.com.br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E4E893-B12F-A346-B46E-95BD840E2A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D3D69E9-4DCD-684C-99A3-B43F4491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71521" y="3150172"/>
            <a:ext cx="3248959" cy="5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B1483D-4327-C043-AD7C-18F11EB839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4F9E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6913ED9-8EED-C949-A62B-2F1C5434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71521" y="3150172"/>
            <a:ext cx="3248958" cy="5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E12B184-F71C-0846-AF37-45FABEAD119B}"/>
              </a:ext>
            </a:extLst>
          </p:cNvPr>
          <p:cNvCxnSpPr>
            <a:cxnSpLocks/>
          </p:cNvCxnSpPr>
          <p:nvPr/>
        </p:nvCxnSpPr>
        <p:spPr>
          <a:xfrm flipH="1">
            <a:off x="479376" y="1018895"/>
            <a:ext cx="11712624" cy="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98FF13E-98F9-BB41-9CB6-1597E2B95BFF}"/>
              </a:ext>
            </a:extLst>
          </p:cNvPr>
          <p:cNvCxnSpPr>
            <a:cxnSpLocks/>
          </p:cNvCxnSpPr>
          <p:nvPr/>
        </p:nvCxnSpPr>
        <p:spPr>
          <a:xfrm flipH="1">
            <a:off x="479376" y="1068280"/>
            <a:ext cx="11712624" cy="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29EF0DDC-B85E-DD47-B09E-67D752613F40}"/>
              </a:ext>
            </a:extLst>
          </p:cNvPr>
          <p:cNvCxnSpPr/>
          <p:nvPr/>
        </p:nvCxnSpPr>
        <p:spPr>
          <a:xfrm>
            <a:off x="3114528" y="286182"/>
            <a:ext cx="0" cy="53449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22355E1B-9DC6-764F-A9BC-4848B283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3193" y="359579"/>
            <a:ext cx="2258759" cy="38769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68855A8-0321-2747-A314-1AC1FDB2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37600" y="5772150"/>
            <a:ext cx="3505200" cy="1130300"/>
          </a:xfrm>
          <a:prstGeom prst="rect">
            <a:avLst/>
          </a:prstGeom>
        </p:spPr>
      </p:pic>
      <p:cxnSp>
        <p:nvCxnSpPr>
          <p:cNvPr id="12" name="Conector reto 10">
            <a:extLst>
              <a:ext uri="{FF2B5EF4-FFF2-40B4-BE49-F238E27FC236}">
                <a16:creationId xmlns:a16="http://schemas.microsoft.com/office/drawing/2014/main" id="{3A4B6F8F-CC25-434E-BF24-AE530DC833D9}"/>
              </a:ext>
            </a:extLst>
          </p:cNvPr>
          <p:cNvCxnSpPr/>
          <p:nvPr/>
        </p:nvCxnSpPr>
        <p:spPr>
          <a:xfrm>
            <a:off x="3150154" y="286182"/>
            <a:ext cx="0" cy="53449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41BD6D39-1236-C244-8EC0-A6BD7F9103BA}"/>
              </a:ext>
            </a:extLst>
          </p:cNvPr>
          <p:cNvSpPr txBox="1">
            <a:spLocks/>
          </p:cNvSpPr>
          <p:nvPr/>
        </p:nvSpPr>
        <p:spPr>
          <a:xfrm>
            <a:off x="3277184" y="296698"/>
            <a:ext cx="7216211" cy="6728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solidFill>
                  <a:srgbClr val="E63312"/>
                </a:solidFill>
              </a:rPr>
              <a:t>Teste Prático | Desenvolvedor Front-</a:t>
            </a:r>
            <a:r>
              <a:rPr lang="pt-BR" sz="2800" dirty="0" err="1">
                <a:solidFill>
                  <a:srgbClr val="E63312"/>
                </a:solidFill>
              </a:rPr>
              <a:t>End</a:t>
            </a:r>
            <a:endParaRPr lang="pt-BR" sz="2800" dirty="0">
              <a:solidFill>
                <a:srgbClr val="E6331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91A0F-8804-4B76-B037-54EB1D1AF7B8}"/>
              </a:ext>
            </a:extLst>
          </p:cNvPr>
          <p:cNvSpPr txBox="1"/>
          <p:nvPr/>
        </p:nvSpPr>
        <p:spPr>
          <a:xfrm>
            <a:off x="603193" y="1491175"/>
            <a:ext cx="10847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Objetivos: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sz="2800" dirty="0"/>
              <a:t>Avaliar a habilidade técnica de programação front-</a:t>
            </a:r>
            <a:r>
              <a:rPr lang="pt-BR" sz="2800" dirty="0" err="1"/>
              <a:t>end</a:t>
            </a:r>
            <a:r>
              <a:rPr lang="pt-BR" sz="2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Avaliar navegabilidade e usabilidade sob a visão do usuário;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Avaliar a construção da identidade visual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67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E12B184-F71C-0846-AF37-45FABEAD119B}"/>
              </a:ext>
            </a:extLst>
          </p:cNvPr>
          <p:cNvCxnSpPr>
            <a:cxnSpLocks/>
          </p:cNvCxnSpPr>
          <p:nvPr/>
        </p:nvCxnSpPr>
        <p:spPr>
          <a:xfrm flipH="1">
            <a:off x="479376" y="1018895"/>
            <a:ext cx="11712624" cy="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98FF13E-98F9-BB41-9CB6-1597E2B95BFF}"/>
              </a:ext>
            </a:extLst>
          </p:cNvPr>
          <p:cNvCxnSpPr>
            <a:cxnSpLocks/>
          </p:cNvCxnSpPr>
          <p:nvPr/>
        </p:nvCxnSpPr>
        <p:spPr>
          <a:xfrm flipH="1">
            <a:off x="479376" y="1068280"/>
            <a:ext cx="11712624" cy="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29EF0DDC-B85E-DD47-B09E-67D752613F40}"/>
              </a:ext>
            </a:extLst>
          </p:cNvPr>
          <p:cNvCxnSpPr/>
          <p:nvPr/>
        </p:nvCxnSpPr>
        <p:spPr>
          <a:xfrm>
            <a:off x="3114528" y="286182"/>
            <a:ext cx="0" cy="53449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22355E1B-9DC6-764F-A9BC-4848B283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3193" y="359579"/>
            <a:ext cx="2258759" cy="38769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68855A8-0321-2747-A314-1AC1FDB2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37600" y="5772150"/>
            <a:ext cx="3505200" cy="1130300"/>
          </a:xfrm>
          <a:prstGeom prst="rect">
            <a:avLst/>
          </a:prstGeom>
        </p:spPr>
      </p:pic>
      <p:cxnSp>
        <p:nvCxnSpPr>
          <p:cNvPr id="12" name="Conector reto 10">
            <a:extLst>
              <a:ext uri="{FF2B5EF4-FFF2-40B4-BE49-F238E27FC236}">
                <a16:creationId xmlns:a16="http://schemas.microsoft.com/office/drawing/2014/main" id="{3A4B6F8F-CC25-434E-BF24-AE530DC833D9}"/>
              </a:ext>
            </a:extLst>
          </p:cNvPr>
          <p:cNvCxnSpPr/>
          <p:nvPr/>
        </p:nvCxnSpPr>
        <p:spPr>
          <a:xfrm>
            <a:off x="3150154" y="286182"/>
            <a:ext cx="0" cy="53449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91A0F-8804-4B76-B037-54EB1D1AF7B8}"/>
              </a:ext>
            </a:extLst>
          </p:cNvPr>
          <p:cNvSpPr txBox="1"/>
          <p:nvPr/>
        </p:nvSpPr>
        <p:spPr>
          <a:xfrm>
            <a:off x="672045" y="1443653"/>
            <a:ext cx="108479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Desafio:</a:t>
            </a:r>
          </a:p>
          <a:p>
            <a:r>
              <a:rPr lang="pt-BR" sz="2400" dirty="0"/>
              <a:t>O candidato deverá desenvolver dois “produtos”: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Criar nova proposta para home do site da Eicon 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Criar menu principal de um app institucional da Eicon (programação)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r>
              <a:rPr lang="pt-BR" sz="2400" dirty="0"/>
              <a:t>Requisitos:</a:t>
            </a:r>
          </a:p>
          <a:p>
            <a:pPr marL="285750" indent="-285750" algn="just">
              <a:buFontTx/>
              <a:buChar char="-"/>
            </a:pPr>
            <a:r>
              <a:rPr lang="pt-BR" sz="2000" dirty="0"/>
              <a:t>Layouts responsivos</a:t>
            </a:r>
          </a:p>
          <a:p>
            <a:pPr marL="285750" indent="-285750" algn="just">
              <a:buFontTx/>
              <a:buChar char="-"/>
            </a:pPr>
            <a:r>
              <a:rPr lang="pt-BR" sz="2000" dirty="0"/>
              <a:t>Usar: JS</a:t>
            </a:r>
          </a:p>
          <a:p>
            <a:pPr marL="285750" indent="-285750" algn="just">
              <a:buFontTx/>
              <a:buChar char="-"/>
            </a:pPr>
            <a:r>
              <a:rPr lang="pt-BR" sz="2000" dirty="0"/>
              <a:t>Home: imprescindível conter carrossel, formulário de contato e rodapé com mídias digitais</a:t>
            </a:r>
          </a:p>
          <a:p>
            <a:pPr marL="285750" indent="-285750" algn="just">
              <a:buFontTx/>
              <a:buChar char="-"/>
            </a:pPr>
            <a:r>
              <a:rPr lang="pt-BR" sz="2000" dirty="0"/>
              <a:t>Atendimento às orientações e ao prazo</a:t>
            </a:r>
          </a:p>
          <a:p>
            <a:pPr marL="285750" indent="-285750" algn="just">
              <a:buFontTx/>
              <a:buChar char="-"/>
            </a:pPr>
            <a:r>
              <a:rPr lang="pt-BR" sz="2000" dirty="0"/>
              <a:t>Framework: </a:t>
            </a:r>
            <a:r>
              <a:rPr lang="pt-BR" sz="2000" dirty="0" err="1"/>
              <a:t>Bootstrap</a:t>
            </a:r>
            <a:r>
              <a:rPr lang="pt-BR" sz="2000" dirty="0"/>
              <a:t> (opcional)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4F5073F-1862-456E-A089-BED07A6D79E8}"/>
              </a:ext>
            </a:extLst>
          </p:cNvPr>
          <p:cNvSpPr txBox="1">
            <a:spLocks/>
          </p:cNvSpPr>
          <p:nvPr/>
        </p:nvSpPr>
        <p:spPr>
          <a:xfrm>
            <a:off x="3277184" y="296698"/>
            <a:ext cx="7216211" cy="6728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solidFill>
                  <a:srgbClr val="E63312"/>
                </a:solidFill>
              </a:rPr>
              <a:t>Teste Prático | Desenvolvedor Front-</a:t>
            </a:r>
            <a:r>
              <a:rPr lang="pt-BR" sz="2800" dirty="0" err="1">
                <a:solidFill>
                  <a:srgbClr val="E63312"/>
                </a:solidFill>
              </a:rPr>
              <a:t>End</a:t>
            </a:r>
            <a:endParaRPr lang="pt-BR" sz="2800" dirty="0">
              <a:solidFill>
                <a:srgbClr val="E63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E12B184-F71C-0846-AF37-45FABEAD119B}"/>
              </a:ext>
            </a:extLst>
          </p:cNvPr>
          <p:cNvCxnSpPr>
            <a:cxnSpLocks/>
          </p:cNvCxnSpPr>
          <p:nvPr/>
        </p:nvCxnSpPr>
        <p:spPr>
          <a:xfrm flipH="1">
            <a:off x="479376" y="1018895"/>
            <a:ext cx="11712624" cy="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98FF13E-98F9-BB41-9CB6-1597E2B95BFF}"/>
              </a:ext>
            </a:extLst>
          </p:cNvPr>
          <p:cNvCxnSpPr>
            <a:cxnSpLocks/>
          </p:cNvCxnSpPr>
          <p:nvPr/>
        </p:nvCxnSpPr>
        <p:spPr>
          <a:xfrm flipH="1">
            <a:off x="479376" y="1068280"/>
            <a:ext cx="11712624" cy="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29EF0DDC-B85E-DD47-B09E-67D752613F40}"/>
              </a:ext>
            </a:extLst>
          </p:cNvPr>
          <p:cNvCxnSpPr/>
          <p:nvPr/>
        </p:nvCxnSpPr>
        <p:spPr>
          <a:xfrm>
            <a:off x="3114528" y="286182"/>
            <a:ext cx="0" cy="53449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22355E1B-9DC6-764F-A9BC-4848B283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3193" y="359579"/>
            <a:ext cx="2258759" cy="38769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68855A8-0321-2747-A314-1AC1FDB2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37600" y="5772150"/>
            <a:ext cx="3505200" cy="1130300"/>
          </a:xfrm>
          <a:prstGeom prst="rect">
            <a:avLst/>
          </a:prstGeom>
        </p:spPr>
      </p:pic>
      <p:cxnSp>
        <p:nvCxnSpPr>
          <p:cNvPr id="12" name="Conector reto 10">
            <a:extLst>
              <a:ext uri="{FF2B5EF4-FFF2-40B4-BE49-F238E27FC236}">
                <a16:creationId xmlns:a16="http://schemas.microsoft.com/office/drawing/2014/main" id="{3A4B6F8F-CC25-434E-BF24-AE530DC833D9}"/>
              </a:ext>
            </a:extLst>
          </p:cNvPr>
          <p:cNvCxnSpPr/>
          <p:nvPr/>
        </p:nvCxnSpPr>
        <p:spPr>
          <a:xfrm>
            <a:off x="3150154" y="286182"/>
            <a:ext cx="0" cy="53449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91A0F-8804-4B76-B037-54EB1D1AF7B8}"/>
              </a:ext>
            </a:extLst>
          </p:cNvPr>
          <p:cNvSpPr txBox="1"/>
          <p:nvPr/>
        </p:nvSpPr>
        <p:spPr>
          <a:xfrm>
            <a:off x="672045" y="1443653"/>
            <a:ext cx="10847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Critérios de avaliação: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Aplicação de técnicas de design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Aplicação de técnicas de UX e UI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Linguagens: </a:t>
            </a:r>
            <a:r>
              <a:rPr lang="pt-BR" sz="2400" dirty="0" err="1"/>
              <a:t>Html</a:t>
            </a:r>
            <a:r>
              <a:rPr lang="pt-BR" sz="2400" dirty="0"/>
              <a:t> e Angular 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F17BC1-8D82-4B38-8EB3-BA1261614060}"/>
              </a:ext>
            </a:extLst>
          </p:cNvPr>
          <p:cNvSpPr txBox="1">
            <a:spLocks/>
          </p:cNvSpPr>
          <p:nvPr/>
        </p:nvSpPr>
        <p:spPr>
          <a:xfrm>
            <a:off x="3277184" y="296698"/>
            <a:ext cx="7216211" cy="6728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solidFill>
                  <a:srgbClr val="E63312"/>
                </a:solidFill>
              </a:rPr>
              <a:t>Teste Prático | Desenvolvedor Front-</a:t>
            </a:r>
            <a:r>
              <a:rPr lang="pt-BR" sz="2800" dirty="0" err="1">
                <a:solidFill>
                  <a:srgbClr val="E63312"/>
                </a:solidFill>
              </a:rPr>
              <a:t>End</a:t>
            </a:r>
            <a:endParaRPr lang="pt-BR" sz="2800" dirty="0">
              <a:solidFill>
                <a:srgbClr val="E63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E12B184-F71C-0846-AF37-45FABEAD119B}"/>
              </a:ext>
            </a:extLst>
          </p:cNvPr>
          <p:cNvCxnSpPr>
            <a:cxnSpLocks/>
          </p:cNvCxnSpPr>
          <p:nvPr/>
        </p:nvCxnSpPr>
        <p:spPr>
          <a:xfrm flipH="1">
            <a:off x="479376" y="1018895"/>
            <a:ext cx="11712624" cy="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98FF13E-98F9-BB41-9CB6-1597E2B95BFF}"/>
              </a:ext>
            </a:extLst>
          </p:cNvPr>
          <p:cNvCxnSpPr>
            <a:cxnSpLocks/>
          </p:cNvCxnSpPr>
          <p:nvPr/>
        </p:nvCxnSpPr>
        <p:spPr>
          <a:xfrm flipH="1">
            <a:off x="479376" y="1068280"/>
            <a:ext cx="11712624" cy="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29EF0DDC-B85E-DD47-B09E-67D752613F40}"/>
              </a:ext>
            </a:extLst>
          </p:cNvPr>
          <p:cNvCxnSpPr/>
          <p:nvPr/>
        </p:nvCxnSpPr>
        <p:spPr>
          <a:xfrm>
            <a:off x="3114528" y="286182"/>
            <a:ext cx="0" cy="534490"/>
          </a:xfrm>
          <a:prstGeom prst="line">
            <a:avLst/>
          </a:prstGeom>
          <a:ln w="9525">
            <a:solidFill>
              <a:srgbClr val="E63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22355E1B-9DC6-764F-A9BC-4848B283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3193" y="359579"/>
            <a:ext cx="2258759" cy="38769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68855A8-0321-2747-A314-1AC1FDB2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37600" y="5772150"/>
            <a:ext cx="3505200" cy="1130300"/>
          </a:xfrm>
          <a:prstGeom prst="rect">
            <a:avLst/>
          </a:prstGeom>
        </p:spPr>
      </p:pic>
      <p:cxnSp>
        <p:nvCxnSpPr>
          <p:cNvPr id="12" name="Conector reto 10">
            <a:extLst>
              <a:ext uri="{FF2B5EF4-FFF2-40B4-BE49-F238E27FC236}">
                <a16:creationId xmlns:a16="http://schemas.microsoft.com/office/drawing/2014/main" id="{3A4B6F8F-CC25-434E-BF24-AE530DC833D9}"/>
              </a:ext>
            </a:extLst>
          </p:cNvPr>
          <p:cNvCxnSpPr/>
          <p:nvPr/>
        </p:nvCxnSpPr>
        <p:spPr>
          <a:xfrm>
            <a:off x="3150154" y="286182"/>
            <a:ext cx="0" cy="534490"/>
          </a:xfrm>
          <a:prstGeom prst="line">
            <a:avLst/>
          </a:prstGeom>
          <a:ln w="9525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91A0F-8804-4B76-B037-54EB1D1AF7B8}"/>
              </a:ext>
            </a:extLst>
          </p:cNvPr>
          <p:cNvSpPr txBox="1"/>
          <p:nvPr/>
        </p:nvSpPr>
        <p:spPr>
          <a:xfrm>
            <a:off x="672045" y="1443653"/>
            <a:ext cx="10847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Formas de entrega:</a:t>
            </a:r>
          </a:p>
          <a:p>
            <a:endParaRPr lang="pt-BR" sz="2400" dirty="0"/>
          </a:p>
          <a:p>
            <a:pPr algn="just"/>
            <a:r>
              <a:rPr lang="pt-BR" sz="2400" dirty="0"/>
              <a:t>Subir para um repositório no </a:t>
            </a:r>
            <a:r>
              <a:rPr lang="pt-BR" sz="2400" dirty="0" err="1"/>
              <a:t>github</a:t>
            </a:r>
            <a:r>
              <a:rPr lang="pt-BR" sz="2400" dirty="0"/>
              <a:t> e enviar e-mail para </a:t>
            </a:r>
            <a:r>
              <a:rPr lang="pt-BR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recrutamento@tecnogroup.com.br</a:t>
            </a:r>
            <a:r>
              <a:rPr lang="pt-BR" sz="2400" dirty="0"/>
              <a:t> </a:t>
            </a:r>
          </a:p>
          <a:p>
            <a:pPr algn="just"/>
            <a:endParaRPr lang="pt-BR" sz="2400" dirty="0"/>
          </a:p>
          <a:p>
            <a:r>
              <a:rPr lang="pt-BR" sz="2400" b="1" dirty="0">
                <a:solidFill>
                  <a:srgbClr val="C00000"/>
                </a:solidFill>
              </a:rPr>
              <a:t>Prazo de entrega:</a:t>
            </a:r>
          </a:p>
          <a:p>
            <a:pPr algn="just"/>
            <a:r>
              <a:rPr lang="pt-BR" sz="2400" dirty="0"/>
              <a:t>Até dia 10/12/2019 – horário comercial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DF74CD6-DBE8-4652-8104-2D145F2D100B}"/>
              </a:ext>
            </a:extLst>
          </p:cNvPr>
          <p:cNvSpPr txBox="1">
            <a:spLocks/>
          </p:cNvSpPr>
          <p:nvPr/>
        </p:nvSpPr>
        <p:spPr>
          <a:xfrm>
            <a:off x="3277184" y="296698"/>
            <a:ext cx="7216211" cy="6728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2800" dirty="0">
                <a:solidFill>
                  <a:srgbClr val="E63312"/>
                </a:solidFill>
              </a:rPr>
              <a:t>Teste Prático | Desenvolvedor Front-</a:t>
            </a:r>
            <a:r>
              <a:rPr lang="pt-BR" sz="2800" dirty="0" err="1">
                <a:solidFill>
                  <a:srgbClr val="E63312"/>
                </a:solidFill>
              </a:rPr>
              <a:t>End</a:t>
            </a:r>
            <a:endParaRPr lang="pt-BR" sz="2800" dirty="0">
              <a:solidFill>
                <a:srgbClr val="E63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9F3148E-63D5-1F48-B9A1-A4B1DEC65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4F9E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C056A69-3F88-DE45-AABE-5ED71A8D2A11}"/>
              </a:ext>
            </a:extLst>
          </p:cNvPr>
          <p:cNvSpPr txBox="1">
            <a:spLocks/>
          </p:cNvSpPr>
          <p:nvPr/>
        </p:nvSpPr>
        <p:spPr>
          <a:xfrm>
            <a:off x="4309414" y="2618929"/>
            <a:ext cx="3605491" cy="1145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2637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9F9CFFC-314B-7B47-986A-15CC8A9F0D5D}"/>
              </a:ext>
            </a:extLst>
          </p:cNvPr>
          <p:cNvCxnSpPr>
            <a:cxnSpLocks/>
          </p:cNvCxnSpPr>
          <p:nvPr/>
        </p:nvCxnSpPr>
        <p:spPr>
          <a:xfrm>
            <a:off x="4611771" y="3821824"/>
            <a:ext cx="2986171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8CBFB537-DA45-E24B-8898-66F365ED8B12}"/>
              </a:ext>
            </a:extLst>
          </p:cNvPr>
          <p:cNvSpPr txBox="1">
            <a:spLocks/>
          </p:cNvSpPr>
          <p:nvPr/>
        </p:nvSpPr>
        <p:spPr>
          <a:xfrm>
            <a:off x="4611771" y="3923687"/>
            <a:ext cx="2986171" cy="283853"/>
          </a:xfrm>
          <a:prstGeom prst="rect">
            <a:avLst/>
          </a:prstGeom>
        </p:spPr>
        <p:txBody>
          <a:bodyPr/>
          <a:lstStyle>
            <a:lvl1pPr marL="228606" indent="-228606" algn="l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9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1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www.eicon.com.br</a:t>
            </a:r>
          </a:p>
        </p:txBody>
      </p:sp>
    </p:spTree>
    <p:extLst>
      <p:ext uri="{BB962C8B-B14F-4D97-AF65-F5344CB8AC3E}">
        <p14:creationId xmlns:p14="http://schemas.microsoft.com/office/powerpoint/2010/main" val="2322832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6314</TotalTime>
  <Words>172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Jhonny Moraes Silva</dc:creator>
  <cp:lastModifiedBy>Janaíra França</cp:lastModifiedBy>
  <cp:revision>246</cp:revision>
  <cp:lastPrinted>2018-07-20T14:51:07Z</cp:lastPrinted>
  <dcterms:created xsi:type="dcterms:W3CDTF">2018-07-19T20:51:15Z</dcterms:created>
  <dcterms:modified xsi:type="dcterms:W3CDTF">2019-12-06T15:06:34Z</dcterms:modified>
</cp:coreProperties>
</file>