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4A7A61E-AF99-41D8-BCBA-F2AD76A6735C}">
          <p14:sldIdLst>
            <p14:sldId id="256"/>
            <p14:sldId id="257"/>
            <p14:sldId id="267"/>
            <p14:sldId id="268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Пункт 1</c:v>
                </c:pt>
                <c:pt idx="1">
                  <c:v>Пункт 2</c:v>
                </c:pt>
                <c:pt idx="2">
                  <c:v>Пункт 3</c:v>
                </c:pt>
                <c:pt idx="3">
                  <c:v>Пункт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F-4533-9A89-2E1701F30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rgbClr val="CC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Пункт 1</c:v>
                </c:pt>
                <c:pt idx="1">
                  <c:v>Пункт 2</c:v>
                </c:pt>
                <c:pt idx="2">
                  <c:v>Пункт 3</c:v>
                </c:pt>
                <c:pt idx="3">
                  <c:v>Пункт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F-4533-9A89-2E1701F30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rgbClr val="0C5C2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Пункт 1</c:v>
                </c:pt>
                <c:pt idx="1">
                  <c:v>Пункт 2</c:v>
                </c:pt>
                <c:pt idx="2">
                  <c:v>Пункт 3</c:v>
                </c:pt>
                <c:pt idx="3">
                  <c:v>Пункт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CF-4533-9A89-2E1701F30E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2013680"/>
        <c:axId val="212017600"/>
      </c:barChart>
      <c:catAx>
        <c:axId val="21201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1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212017600"/>
        <c:crosses val="autoZero"/>
        <c:auto val="1"/>
        <c:lblAlgn val="ctr"/>
        <c:lblOffset val="100"/>
        <c:noMultiLvlLbl val="0"/>
      </c:catAx>
      <c:valAx>
        <c:axId val="212017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01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FDEE-7A17-47D1-B3D9-87238300C1E3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CE4E79EA-4B45-433E-ABD2-62F33A5D50CC}">
      <dgm:prSet phldrT="[Текст]" phldr="1"/>
      <dgm:spPr/>
      <dgm:t>
        <a:bodyPr/>
        <a:lstStyle/>
        <a:p>
          <a:endParaRPr lang="ru-RU"/>
        </a:p>
      </dgm:t>
    </dgm:pt>
    <dgm:pt modelId="{CF2E0D4B-DF72-4FB7-83DC-86ADF7D4E745}" type="parTrans" cxnId="{395E031A-1A8A-4C70-A97C-30977323A6B9}">
      <dgm:prSet/>
      <dgm:spPr/>
      <dgm:t>
        <a:bodyPr/>
        <a:lstStyle/>
        <a:p>
          <a:endParaRPr lang="ru-RU"/>
        </a:p>
      </dgm:t>
    </dgm:pt>
    <dgm:pt modelId="{3269D7CA-268C-42CB-A8C5-AB2F83EECF95}" type="sibTrans" cxnId="{395E031A-1A8A-4C70-A97C-30977323A6B9}">
      <dgm:prSet/>
      <dgm:spPr/>
      <dgm:t>
        <a:bodyPr/>
        <a:lstStyle/>
        <a:p>
          <a:endParaRPr lang="ru-RU"/>
        </a:p>
      </dgm:t>
    </dgm:pt>
    <dgm:pt modelId="{31E51C51-E0C0-4B79-B440-05F15D66997E}">
      <dgm:prSet phldrT="[Текст]" phldr="1"/>
      <dgm:spPr/>
      <dgm:t>
        <a:bodyPr/>
        <a:lstStyle/>
        <a:p>
          <a:endParaRPr lang="ru-RU"/>
        </a:p>
      </dgm:t>
    </dgm:pt>
    <dgm:pt modelId="{DD36FB66-2876-4883-8F00-5BF25299D56A}" type="parTrans" cxnId="{BFB5CE9C-5250-4AEB-B6CD-57422B642369}">
      <dgm:prSet/>
      <dgm:spPr/>
      <dgm:t>
        <a:bodyPr/>
        <a:lstStyle/>
        <a:p>
          <a:endParaRPr lang="ru-RU"/>
        </a:p>
      </dgm:t>
    </dgm:pt>
    <dgm:pt modelId="{2721094C-D2BD-4A24-8A78-659127B6F209}" type="sibTrans" cxnId="{BFB5CE9C-5250-4AEB-B6CD-57422B642369}">
      <dgm:prSet/>
      <dgm:spPr/>
      <dgm:t>
        <a:bodyPr/>
        <a:lstStyle/>
        <a:p>
          <a:endParaRPr lang="ru-RU"/>
        </a:p>
      </dgm:t>
    </dgm:pt>
    <dgm:pt modelId="{2BC3F2F1-D220-4979-89F4-67F5D4BD393F}">
      <dgm:prSet phldrT="[Текст]" phldr="1"/>
      <dgm:spPr/>
      <dgm:t>
        <a:bodyPr/>
        <a:lstStyle/>
        <a:p>
          <a:endParaRPr lang="ru-RU" dirty="0"/>
        </a:p>
      </dgm:t>
    </dgm:pt>
    <dgm:pt modelId="{02CFB778-D444-46C6-959A-744B9D8820E1}" type="parTrans" cxnId="{DF0D9503-0A58-4CF5-8110-3CF1FE81DEDE}">
      <dgm:prSet/>
      <dgm:spPr/>
      <dgm:t>
        <a:bodyPr/>
        <a:lstStyle/>
        <a:p>
          <a:endParaRPr lang="ru-RU"/>
        </a:p>
      </dgm:t>
    </dgm:pt>
    <dgm:pt modelId="{51F023F9-9A8B-4AB0-843E-6DCC18F52558}" type="sibTrans" cxnId="{DF0D9503-0A58-4CF5-8110-3CF1FE81DEDE}">
      <dgm:prSet/>
      <dgm:spPr/>
      <dgm:t>
        <a:bodyPr/>
        <a:lstStyle/>
        <a:p>
          <a:endParaRPr lang="ru-RU"/>
        </a:p>
      </dgm:t>
    </dgm:pt>
    <dgm:pt modelId="{458F9E24-A58D-4337-9B27-8F0E8DBCD8D1}">
      <dgm:prSet phldrT="[Текст]"/>
      <dgm:spPr/>
      <dgm:t>
        <a:bodyPr/>
        <a:lstStyle/>
        <a:p>
          <a:endParaRPr lang="ru-RU" dirty="0"/>
        </a:p>
      </dgm:t>
    </dgm:pt>
    <dgm:pt modelId="{BE4188CB-3A31-4DD4-BA6C-77D94D07D434}" type="parTrans" cxnId="{DA5DA896-2EA2-41DB-8295-37BE7BD35D8C}">
      <dgm:prSet/>
      <dgm:spPr/>
      <dgm:t>
        <a:bodyPr/>
        <a:lstStyle/>
        <a:p>
          <a:endParaRPr lang="ru-RU"/>
        </a:p>
      </dgm:t>
    </dgm:pt>
    <dgm:pt modelId="{4572D559-55B9-44AD-BF73-522D93283140}" type="sibTrans" cxnId="{DA5DA896-2EA2-41DB-8295-37BE7BD35D8C}">
      <dgm:prSet/>
      <dgm:spPr/>
      <dgm:t>
        <a:bodyPr/>
        <a:lstStyle/>
        <a:p>
          <a:endParaRPr lang="ru-RU"/>
        </a:p>
      </dgm:t>
    </dgm:pt>
    <dgm:pt modelId="{0A19F7D2-A156-4190-9FF3-2BD1C215F86C}">
      <dgm:prSet phldrT="[Текст]"/>
      <dgm:spPr/>
      <dgm:t>
        <a:bodyPr/>
        <a:lstStyle/>
        <a:p>
          <a:endParaRPr lang="ru-RU" dirty="0"/>
        </a:p>
      </dgm:t>
    </dgm:pt>
    <dgm:pt modelId="{B358E551-5420-4A07-A240-5561902BD331}" type="parTrans" cxnId="{6F6B2A23-E5FD-4F43-AA2F-64BD5A87773A}">
      <dgm:prSet/>
      <dgm:spPr/>
      <dgm:t>
        <a:bodyPr/>
        <a:lstStyle/>
        <a:p>
          <a:endParaRPr lang="ru-RU"/>
        </a:p>
      </dgm:t>
    </dgm:pt>
    <dgm:pt modelId="{9CD0E1B7-3FD8-4A6F-9BEC-71BCE24C87C1}" type="sibTrans" cxnId="{6F6B2A23-E5FD-4F43-AA2F-64BD5A87773A}">
      <dgm:prSet/>
      <dgm:spPr/>
      <dgm:t>
        <a:bodyPr/>
        <a:lstStyle/>
        <a:p>
          <a:endParaRPr lang="ru-RU"/>
        </a:p>
      </dgm:t>
    </dgm:pt>
    <dgm:pt modelId="{06077998-126B-4182-9382-9A307ADA4663}" type="pres">
      <dgm:prSet presAssocID="{F832FDEE-7A17-47D1-B3D9-87238300C1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2B3E86-CF19-45D4-82C4-455FB0EDC6BC}" type="pres">
      <dgm:prSet presAssocID="{CE4E79EA-4B45-433E-ABD2-62F33A5D50CC}" presName="parentLin" presStyleCnt="0"/>
      <dgm:spPr/>
    </dgm:pt>
    <dgm:pt modelId="{B0DD9DB3-60FF-416D-BAF3-985665F6A8EC}" type="pres">
      <dgm:prSet presAssocID="{CE4E79EA-4B45-433E-ABD2-62F33A5D50CC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EB5738E0-AA39-42B1-9C89-5716D6F7D0D7}" type="pres">
      <dgm:prSet presAssocID="{CE4E79EA-4B45-433E-ABD2-62F33A5D50C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BC0BC1-C422-436F-9A3D-E1AFDEF718FE}" type="pres">
      <dgm:prSet presAssocID="{CE4E79EA-4B45-433E-ABD2-62F33A5D50CC}" presName="negativeSpace" presStyleCnt="0"/>
      <dgm:spPr/>
    </dgm:pt>
    <dgm:pt modelId="{2EA33533-7304-4443-9DFF-A68E53987461}" type="pres">
      <dgm:prSet presAssocID="{CE4E79EA-4B45-433E-ABD2-62F33A5D50CC}" presName="childText" presStyleLbl="conFgAcc1" presStyleIdx="0" presStyleCnt="5">
        <dgm:presLayoutVars>
          <dgm:bulletEnabled val="1"/>
        </dgm:presLayoutVars>
      </dgm:prSet>
      <dgm:spPr/>
    </dgm:pt>
    <dgm:pt modelId="{B34A7190-0ED6-415A-A673-F4109536CB27}" type="pres">
      <dgm:prSet presAssocID="{3269D7CA-268C-42CB-A8C5-AB2F83EECF95}" presName="spaceBetweenRectangles" presStyleCnt="0"/>
      <dgm:spPr/>
    </dgm:pt>
    <dgm:pt modelId="{EE543B6A-D386-4FFA-9A37-2DC4D638DF86}" type="pres">
      <dgm:prSet presAssocID="{31E51C51-E0C0-4B79-B440-05F15D66997E}" presName="parentLin" presStyleCnt="0"/>
      <dgm:spPr/>
    </dgm:pt>
    <dgm:pt modelId="{8DCEFAA7-427F-48E8-A534-CFE5A85A83F4}" type="pres">
      <dgm:prSet presAssocID="{31E51C51-E0C0-4B79-B440-05F15D66997E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2D92D30A-E338-4ECB-BDFB-B283AC49FBCD}" type="pres">
      <dgm:prSet presAssocID="{31E51C51-E0C0-4B79-B440-05F15D66997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4FBC25-F7A1-4751-88EC-00B9481662B5}" type="pres">
      <dgm:prSet presAssocID="{31E51C51-E0C0-4B79-B440-05F15D66997E}" presName="negativeSpace" presStyleCnt="0"/>
      <dgm:spPr/>
    </dgm:pt>
    <dgm:pt modelId="{13CF1608-8366-4DAD-A10B-F477C4AB2944}" type="pres">
      <dgm:prSet presAssocID="{31E51C51-E0C0-4B79-B440-05F15D66997E}" presName="childText" presStyleLbl="conFgAcc1" presStyleIdx="1" presStyleCnt="5">
        <dgm:presLayoutVars>
          <dgm:bulletEnabled val="1"/>
        </dgm:presLayoutVars>
      </dgm:prSet>
      <dgm:spPr/>
    </dgm:pt>
    <dgm:pt modelId="{632077AC-726C-4C95-A287-748C2AD8A70C}" type="pres">
      <dgm:prSet presAssocID="{2721094C-D2BD-4A24-8A78-659127B6F209}" presName="spaceBetweenRectangles" presStyleCnt="0"/>
      <dgm:spPr/>
    </dgm:pt>
    <dgm:pt modelId="{4F6CFF38-BA1B-44C1-B8D6-86BAE8DD7561}" type="pres">
      <dgm:prSet presAssocID="{2BC3F2F1-D220-4979-89F4-67F5D4BD393F}" presName="parentLin" presStyleCnt="0"/>
      <dgm:spPr/>
    </dgm:pt>
    <dgm:pt modelId="{683675E3-0757-471F-943B-2BCB925081EA}" type="pres">
      <dgm:prSet presAssocID="{2BC3F2F1-D220-4979-89F4-67F5D4BD393F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6FCE61A6-2AC8-48C7-BBF7-25E707F84518}" type="pres">
      <dgm:prSet presAssocID="{2BC3F2F1-D220-4979-89F4-67F5D4BD393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A89D3B-F74C-4A32-918B-B6626A1C65B6}" type="pres">
      <dgm:prSet presAssocID="{2BC3F2F1-D220-4979-89F4-67F5D4BD393F}" presName="negativeSpace" presStyleCnt="0"/>
      <dgm:spPr/>
    </dgm:pt>
    <dgm:pt modelId="{929025B3-3AD3-4453-8FF9-F49032BFB2DB}" type="pres">
      <dgm:prSet presAssocID="{2BC3F2F1-D220-4979-89F4-67F5D4BD393F}" presName="childText" presStyleLbl="conFgAcc1" presStyleIdx="2" presStyleCnt="5">
        <dgm:presLayoutVars>
          <dgm:bulletEnabled val="1"/>
        </dgm:presLayoutVars>
      </dgm:prSet>
      <dgm:spPr/>
    </dgm:pt>
    <dgm:pt modelId="{BBD2D26E-D334-447E-8D04-FA7886391223}" type="pres">
      <dgm:prSet presAssocID="{51F023F9-9A8B-4AB0-843E-6DCC18F52558}" presName="spaceBetweenRectangles" presStyleCnt="0"/>
      <dgm:spPr/>
    </dgm:pt>
    <dgm:pt modelId="{51C7EC43-62DC-4644-9DF3-BCDB9A975090}" type="pres">
      <dgm:prSet presAssocID="{0A19F7D2-A156-4190-9FF3-2BD1C215F86C}" presName="parentLin" presStyleCnt="0"/>
      <dgm:spPr/>
    </dgm:pt>
    <dgm:pt modelId="{523C4606-8DB5-4F2C-BBD3-6A9F841F378E}" type="pres">
      <dgm:prSet presAssocID="{0A19F7D2-A156-4190-9FF3-2BD1C215F86C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D76A64BA-6F8C-45AD-8458-24378077223F}" type="pres">
      <dgm:prSet presAssocID="{0A19F7D2-A156-4190-9FF3-2BD1C215F86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4B1877-9BB9-4153-9BC7-A50AFAD9E870}" type="pres">
      <dgm:prSet presAssocID="{0A19F7D2-A156-4190-9FF3-2BD1C215F86C}" presName="negativeSpace" presStyleCnt="0"/>
      <dgm:spPr/>
    </dgm:pt>
    <dgm:pt modelId="{0F40ED6A-AC7B-48FE-99CD-944F32C7E643}" type="pres">
      <dgm:prSet presAssocID="{0A19F7D2-A156-4190-9FF3-2BD1C215F86C}" presName="childText" presStyleLbl="conFgAcc1" presStyleIdx="3" presStyleCnt="5">
        <dgm:presLayoutVars>
          <dgm:bulletEnabled val="1"/>
        </dgm:presLayoutVars>
      </dgm:prSet>
      <dgm:spPr/>
    </dgm:pt>
    <dgm:pt modelId="{BD59F5DD-C631-45FA-A88A-908BC22078CE}" type="pres">
      <dgm:prSet presAssocID="{9CD0E1B7-3FD8-4A6F-9BEC-71BCE24C87C1}" presName="spaceBetweenRectangles" presStyleCnt="0"/>
      <dgm:spPr/>
    </dgm:pt>
    <dgm:pt modelId="{AEDDD15E-D0A8-4F10-90B7-908867E0F045}" type="pres">
      <dgm:prSet presAssocID="{458F9E24-A58D-4337-9B27-8F0E8DBCD8D1}" presName="parentLin" presStyleCnt="0"/>
      <dgm:spPr/>
    </dgm:pt>
    <dgm:pt modelId="{CC17D486-6CD4-4837-9EE0-06FF605F8AD7}" type="pres">
      <dgm:prSet presAssocID="{458F9E24-A58D-4337-9B27-8F0E8DBCD8D1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1E85BBE4-EF6D-4211-ACCE-2AFE33C59694}" type="pres">
      <dgm:prSet presAssocID="{458F9E24-A58D-4337-9B27-8F0E8DBCD8D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171764-CC49-4373-9BFA-B3274F491943}" type="pres">
      <dgm:prSet presAssocID="{458F9E24-A58D-4337-9B27-8F0E8DBCD8D1}" presName="negativeSpace" presStyleCnt="0"/>
      <dgm:spPr/>
    </dgm:pt>
    <dgm:pt modelId="{E4B5480D-0067-4EEA-A2D7-514930642DB3}" type="pres">
      <dgm:prSet presAssocID="{458F9E24-A58D-4337-9B27-8F0E8DBCD8D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1B4AA25-75E4-4847-A1EE-A9208F3CE574}" type="presOf" srcId="{CE4E79EA-4B45-433E-ABD2-62F33A5D50CC}" destId="{B0DD9DB3-60FF-416D-BAF3-985665F6A8EC}" srcOrd="0" destOrd="0" presId="urn:microsoft.com/office/officeart/2005/8/layout/list1"/>
    <dgm:cxn modelId="{09F6CD25-AE35-411F-AB1B-70C93DAF1E0B}" type="presOf" srcId="{CE4E79EA-4B45-433E-ABD2-62F33A5D50CC}" destId="{EB5738E0-AA39-42B1-9C89-5716D6F7D0D7}" srcOrd="1" destOrd="0" presId="urn:microsoft.com/office/officeart/2005/8/layout/list1"/>
    <dgm:cxn modelId="{47FD2B79-15CB-4F7F-B70E-B6CACAD523D5}" type="presOf" srcId="{F832FDEE-7A17-47D1-B3D9-87238300C1E3}" destId="{06077998-126B-4182-9382-9A307ADA4663}" srcOrd="0" destOrd="0" presId="urn:microsoft.com/office/officeart/2005/8/layout/list1"/>
    <dgm:cxn modelId="{395E031A-1A8A-4C70-A97C-30977323A6B9}" srcId="{F832FDEE-7A17-47D1-B3D9-87238300C1E3}" destId="{CE4E79EA-4B45-433E-ABD2-62F33A5D50CC}" srcOrd="0" destOrd="0" parTransId="{CF2E0D4B-DF72-4FB7-83DC-86ADF7D4E745}" sibTransId="{3269D7CA-268C-42CB-A8C5-AB2F83EECF95}"/>
    <dgm:cxn modelId="{DA5DA896-2EA2-41DB-8295-37BE7BD35D8C}" srcId="{F832FDEE-7A17-47D1-B3D9-87238300C1E3}" destId="{458F9E24-A58D-4337-9B27-8F0E8DBCD8D1}" srcOrd="4" destOrd="0" parTransId="{BE4188CB-3A31-4DD4-BA6C-77D94D07D434}" sibTransId="{4572D559-55B9-44AD-BF73-522D93283140}"/>
    <dgm:cxn modelId="{A4D7BCF0-8F04-462C-994A-A9715112D91B}" type="presOf" srcId="{0A19F7D2-A156-4190-9FF3-2BD1C215F86C}" destId="{523C4606-8DB5-4F2C-BBD3-6A9F841F378E}" srcOrd="0" destOrd="0" presId="urn:microsoft.com/office/officeart/2005/8/layout/list1"/>
    <dgm:cxn modelId="{BD64EFDA-BAEB-4F5E-AF3A-DB4DA63FCBF0}" type="presOf" srcId="{2BC3F2F1-D220-4979-89F4-67F5D4BD393F}" destId="{6FCE61A6-2AC8-48C7-BBF7-25E707F84518}" srcOrd="1" destOrd="0" presId="urn:microsoft.com/office/officeart/2005/8/layout/list1"/>
    <dgm:cxn modelId="{00C8B1AF-A9F6-49F0-A79F-43FFE149DE67}" type="presOf" srcId="{458F9E24-A58D-4337-9B27-8F0E8DBCD8D1}" destId="{1E85BBE4-EF6D-4211-ACCE-2AFE33C59694}" srcOrd="1" destOrd="0" presId="urn:microsoft.com/office/officeart/2005/8/layout/list1"/>
    <dgm:cxn modelId="{DF0D9503-0A58-4CF5-8110-3CF1FE81DEDE}" srcId="{F832FDEE-7A17-47D1-B3D9-87238300C1E3}" destId="{2BC3F2F1-D220-4979-89F4-67F5D4BD393F}" srcOrd="2" destOrd="0" parTransId="{02CFB778-D444-46C6-959A-744B9D8820E1}" sibTransId="{51F023F9-9A8B-4AB0-843E-6DCC18F52558}"/>
    <dgm:cxn modelId="{BFB5CE9C-5250-4AEB-B6CD-57422B642369}" srcId="{F832FDEE-7A17-47D1-B3D9-87238300C1E3}" destId="{31E51C51-E0C0-4B79-B440-05F15D66997E}" srcOrd="1" destOrd="0" parTransId="{DD36FB66-2876-4883-8F00-5BF25299D56A}" sibTransId="{2721094C-D2BD-4A24-8A78-659127B6F209}"/>
    <dgm:cxn modelId="{B5C9F3E6-4CA5-4710-9311-B58CC931AC9C}" type="presOf" srcId="{0A19F7D2-A156-4190-9FF3-2BD1C215F86C}" destId="{D76A64BA-6F8C-45AD-8458-24378077223F}" srcOrd="1" destOrd="0" presId="urn:microsoft.com/office/officeart/2005/8/layout/list1"/>
    <dgm:cxn modelId="{6F6B2A23-E5FD-4F43-AA2F-64BD5A87773A}" srcId="{F832FDEE-7A17-47D1-B3D9-87238300C1E3}" destId="{0A19F7D2-A156-4190-9FF3-2BD1C215F86C}" srcOrd="3" destOrd="0" parTransId="{B358E551-5420-4A07-A240-5561902BD331}" sibTransId="{9CD0E1B7-3FD8-4A6F-9BEC-71BCE24C87C1}"/>
    <dgm:cxn modelId="{7DBDDE4A-CE79-48D8-B7BE-5A89318AAFA8}" type="presOf" srcId="{31E51C51-E0C0-4B79-B440-05F15D66997E}" destId="{8DCEFAA7-427F-48E8-A534-CFE5A85A83F4}" srcOrd="0" destOrd="0" presId="urn:microsoft.com/office/officeart/2005/8/layout/list1"/>
    <dgm:cxn modelId="{AF869588-9828-40DC-89E4-53C4B445848C}" type="presOf" srcId="{31E51C51-E0C0-4B79-B440-05F15D66997E}" destId="{2D92D30A-E338-4ECB-BDFB-B283AC49FBCD}" srcOrd="1" destOrd="0" presId="urn:microsoft.com/office/officeart/2005/8/layout/list1"/>
    <dgm:cxn modelId="{5128A04F-2181-405E-9D77-5DBC605A05FD}" type="presOf" srcId="{2BC3F2F1-D220-4979-89F4-67F5D4BD393F}" destId="{683675E3-0757-471F-943B-2BCB925081EA}" srcOrd="0" destOrd="0" presId="urn:microsoft.com/office/officeart/2005/8/layout/list1"/>
    <dgm:cxn modelId="{9E4FB25C-8DB8-4378-83B6-25E24441D665}" type="presOf" srcId="{458F9E24-A58D-4337-9B27-8F0E8DBCD8D1}" destId="{CC17D486-6CD4-4837-9EE0-06FF605F8AD7}" srcOrd="0" destOrd="0" presId="urn:microsoft.com/office/officeart/2005/8/layout/list1"/>
    <dgm:cxn modelId="{96F83E73-D0DF-4D8F-B5EE-AE05A05A7BC3}" type="presParOf" srcId="{06077998-126B-4182-9382-9A307ADA4663}" destId="{212B3E86-CF19-45D4-82C4-455FB0EDC6BC}" srcOrd="0" destOrd="0" presId="urn:microsoft.com/office/officeart/2005/8/layout/list1"/>
    <dgm:cxn modelId="{C0CAC147-03FD-452A-B992-F02F0D618A5E}" type="presParOf" srcId="{212B3E86-CF19-45D4-82C4-455FB0EDC6BC}" destId="{B0DD9DB3-60FF-416D-BAF3-985665F6A8EC}" srcOrd="0" destOrd="0" presId="urn:microsoft.com/office/officeart/2005/8/layout/list1"/>
    <dgm:cxn modelId="{820EADF7-8FF8-4614-8886-8AFCFD2DDC3D}" type="presParOf" srcId="{212B3E86-CF19-45D4-82C4-455FB0EDC6BC}" destId="{EB5738E0-AA39-42B1-9C89-5716D6F7D0D7}" srcOrd="1" destOrd="0" presId="urn:microsoft.com/office/officeart/2005/8/layout/list1"/>
    <dgm:cxn modelId="{2555957C-5FFA-4EFC-8EA5-E7AF58419A67}" type="presParOf" srcId="{06077998-126B-4182-9382-9A307ADA4663}" destId="{4DBC0BC1-C422-436F-9A3D-E1AFDEF718FE}" srcOrd="1" destOrd="0" presId="urn:microsoft.com/office/officeart/2005/8/layout/list1"/>
    <dgm:cxn modelId="{00EE418E-4A17-4BAF-8963-7702442C3ABE}" type="presParOf" srcId="{06077998-126B-4182-9382-9A307ADA4663}" destId="{2EA33533-7304-4443-9DFF-A68E53987461}" srcOrd="2" destOrd="0" presId="urn:microsoft.com/office/officeart/2005/8/layout/list1"/>
    <dgm:cxn modelId="{C9E3942D-9B6F-490B-AD65-1200ADCEE198}" type="presParOf" srcId="{06077998-126B-4182-9382-9A307ADA4663}" destId="{B34A7190-0ED6-415A-A673-F4109536CB27}" srcOrd="3" destOrd="0" presId="urn:microsoft.com/office/officeart/2005/8/layout/list1"/>
    <dgm:cxn modelId="{73424CE1-B8A9-441A-A638-59501BA74A80}" type="presParOf" srcId="{06077998-126B-4182-9382-9A307ADA4663}" destId="{EE543B6A-D386-4FFA-9A37-2DC4D638DF86}" srcOrd="4" destOrd="0" presId="urn:microsoft.com/office/officeart/2005/8/layout/list1"/>
    <dgm:cxn modelId="{FF74AC74-923B-4003-8F1E-E1F53E5D334A}" type="presParOf" srcId="{EE543B6A-D386-4FFA-9A37-2DC4D638DF86}" destId="{8DCEFAA7-427F-48E8-A534-CFE5A85A83F4}" srcOrd="0" destOrd="0" presId="urn:microsoft.com/office/officeart/2005/8/layout/list1"/>
    <dgm:cxn modelId="{C929068A-5228-40FD-B2B2-AB46EBB5578B}" type="presParOf" srcId="{EE543B6A-D386-4FFA-9A37-2DC4D638DF86}" destId="{2D92D30A-E338-4ECB-BDFB-B283AC49FBCD}" srcOrd="1" destOrd="0" presId="urn:microsoft.com/office/officeart/2005/8/layout/list1"/>
    <dgm:cxn modelId="{1A6A010C-BA49-4F55-9D6C-A56912365D40}" type="presParOf" srcId="{06077998-126B-4182-9382-9A307ADA4663}" destId="{694FBC25-F7A1-4751-88EC-00B9481662B5}" srcOrd="5" destOrd="0" presId="urn:microsoft.com/office/officeart/2005/8/layout/list1"/>
    <dgm:cxn modelId="{2704BD94-41B4-482E-8E88-AFE62851E997}" type="presParOf" srcId="{06077998-126B-4182-9382-9A307ADA4663}" destId="{13CF1608-8366-4DAD-A10B-F477C4AB2944}" srcOrd="6" destOrd="0" presId="urn:microsoft.com/office/officeart/2005/8/layout/list1"/>
    <dgm:cxn modelId="{A2340E7A-00C5-4B57-B742-EA9D159832D7}" type="presParOf" srcId="{06077998-126B-4182-9382-9A307ADA4663}" destId="{632077AC-726C-4C95-A287-748C2AD8A70C}" srcOrd="7" destOrd="0" presId="urn:microsoft.com/office/officeart/2005/8/layout/list1"/>
    <dgm:cxn modelId="{6E047121-F8F8-4636-888F-81738DBC909E}" type="presParOf" srcId="{06077998-126B-4182-9382-9A307ADA4663}" destId="{4F6CFF38-BA1B-44C1-B8D6-86BAE8DD7561}" srcOrd="8" destOrd="0" presId="urn:microsoft.com/office/officeart/2005/8/layout/list1"/>
    <dgm:cxn modelId="{3529DCFF-B0BA-4B73-8E30-F0A412901485}" type="presParOf" srcId="{4F6CFF38-BA1B-44C1-B8D6-86BAE8DD7561}" destId="{683675E3-0757-471F-943B-2BCB925081EA}" srcOrd="0" destOrd="0" presId="urn:microsoft.com/office/officeart/2005/8/layout/list1"/>
    <dgm:cxn modelId="{0681856E-7B2F-442C-AA5E-C6FA8DA53721}" type="presParOf" srcId="{4F6CFF38-BA1B-44C1-B8D6-86BAE8DD7561}" destId="{6FCE61A6-2AC8-48C7-BBF7-25E707F84518}" srcOrd="1" destOrd="0" presId="urn:microsoft.com/office/officeart/2005/8/layout/list1"/>
    <dgm:cxn modelId="{BACA3A76-53CB-410A-8F61-AA26AAB4B4A9}" type="presParOf" srcId="{06077998-126B-4182-9382-9A307ADA4663}" destId="{B8A89D3B-F74C-4A32-918B-B6626A1C65B6}" srcOrd="9" destOrd="0" presId="urn:microsoft.com/office/officeart/2005/8/layout/list1"/>
    <dgm:cxn modelId="{4CAFCEC2-BF80-4F20-957D-4DD5DA78ECA6}" type="presParOf" srcId="{06077998-126B-4182-9382-9A307ADA4663}" destId="{929025B3-3AD3-4453-8FF9-F49032BFB2DB}" srcOrd="10" destOrd="0" presId="urn:microsoft.com/office/officeart/2005/8/layout/list1"/>
    <dgm:cxn modelId="{EB59FDDF-8A5E-4709-9B95-216782F05CE1}" type="presParOf" srcId="{06077998-126B-4182-9382-9A307ADA4663}" destId="{BBD2D26E-D334-447E-8D04-FA7886391223}" srcOrd="11" destOrd="0" presId="urn:microsoft.com/office/officeart/2005/8/layout/list1"/>
    <dgm:cxn modelId="{C38228F5-21CD-4C6E-AAC6-A6C115C75DCA}" type="presParOf" srcId="{06077998-126B-4182-9382-9A307ADA4663}" destId="{51C7EC43-62DC-4644-9DF3-BCDB9A975090}" srcOrd="12" destOrd="0" presId="urn:microsoft.com/office/officeart/2005/8/layout/list1"/>
    <dgm:cxn modelId="{41B9C7DA-B371-4621-8F7C-2008944FF4A8}" type="presParOf" srcId="{51C7EC43-62DC-4644-9DF3-BCDB9A975090}" destId="{523C4606-8DB5-4F2C-BBD3-6A9F841F378E}" srcOrd="0" destOrd="0" presId="urn:microsoft.com/office/officeart/2005/8/layout/list1"/>
    <dgm:cxn modelId="{6E88A973-95C0-4C3A-8BAD-1DC5FB09F86A}" type="presParOf" srcId="{51C7EC43-62DC-4644-9DF3-BCDB9A975090}" destId="{D76A64BA-6F8C-45AD-8458-24378077223F}" srcOrd="1" destOrd="0" presId="urn:microsoft.com/office/officeart/2005/8/layout/list1"/>
    <dgm:cxn modelId="{C878613C-CDEC-41BA-AB4C-6F9D7DD4994B}" type="presParOf" srcId="{06077998-126B-4182-9382-9A307ADA4663}" destId="{9C4B1877-9BB9-4153-9BC7-A50AFAD9E870}" srcOrd="13" destOrd="0" presId="urn:microsoft.com/office/officeart/2005/8/layout/list1"/>
    <dgm:cxn modelId="{F96B8250-FABF-4CEF-8A9D-3937259752E0}" type="presParOf" srcId="{06077998-126B-4182-9382-9A307ADA4663}" destId="{0F40ED6A-AC7B-48FE-99CD-944F32C7E643}" srcOrd="14" destOrd="0" presId="urn:microsoft.com/office/officeart/2005/8/layout/list1"/>
    <dgm:cxn modelId="{ADC03DE2-D437-40F9-8342-72CF56759539}" type="presParOf" srcId="{06077998-126B-4182-9382-9A307ADA4663}" destId="{BD59F5DD-C631-45FA-A88A-908BC22078CE}" srcOrd="15" destOrd="0" presId="urn:microsoft.com/office/officeart/2005/8/layout/list1"/>
    <dgm:cxn modelId="{9FF3B88D-C068-4ADF-BE30-CCE6F3FC9725}" type="presParOf" srcId="{06077998-126B-4182-9382-9A307ADA4663}" destId="{AEDDD15E-D0A8-4F10-90B7-908867E0F045}" srcOrd="16" destOrd="0" presId="urn:microsoft.com/office/officeart/2005/8/layout/list1"/>
    <dgm:cxn modelId="{B8A4FFA1-1D6E-4E76-97AA-81080EB9E5A0}" type="presParOf" srcId="{AEDDD15E-D0A8-4F10-90B7-908867E0F045}" destId="{CC17D486-6CD4-4837-9EE0-06FF605F8AD7}" srcOrd="0" destOrd="0" presId="urn:microsoft.com/office/officeart/2005/8/layout/list1"/>
    <dgm:cxn modelId="{65487E70-DEB0-4BF9-9A2A-65BA779613DF}" type="presParOf" srcId="{AEDDD15E-D0A8-4F10-90B7-908867E0F045}" destId="{1E85BBE4-EF6D-4211-ACCE-2AFE33C59694}" srcOrd="1" destOrd="0" presId="urn:microsoft.com/office/officeart/2005/8/layout/list1"/>
    <dgm:cxn modelId="{323DA769-A2AD-45AA-8533-C1B7F2800F49}" type="presParOf" srcId="{06077998-126B-4182-9382-9A307ADA4663}" destId="{7E171764-CC49-4373-9BFA-B3274F491943}" srcOrd="17" destOrd="0" presId="urn:microsoft.com/office/officeart/2005/8/layout/list1"/>
    <dgm:cxn modelId="{C348F916-7789-422C-9BE7-93E54C5D3080}" type="presParOf" srcId="{06077998-126B-4182-9382-9A307ADA4663}" destId="{E4B5480D-0067-4EEA-A2D7-514930642DB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33533-7304-4443-9DFF-A68E53987461}">
      <dsp:nvSpPr>
        <dsp:cNvPr id="0" name=""/>
        <dsp:cNvSpPr/>
      </dsp:nvSpPr>
      <dsp:spPr>
        <a:xfrm>
          <a:off x="0" y="279451"/>
          <a:ext cx="8162140" cy="352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738E0-AA39-42B1-9C89-5716D6F7D0D7}">
      <dsp:nvSpPr>
        <dsp:cNvPr id="0" name=""/>
        <dsp:cNvSpPr/>
      </dsp:nvSpPr>
      <dsp:spPr>
        <a:xfrm>
          <a:off x="408107" y="72811"/>
          <a:ext cx="571349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28282" y="92986"/>
        <a:ext cx="5673148" cy="372930"/>
      </dsp:txXfrm>
    </dsp:sp>
    <dsp:sp modelId="{13CF1608-8366-4DAD-A10B-F477C4AB2944}">
      <dsp:nvSpPr>
        <dsp:cNvPr id="0" name=""/>
        <dsp:cNvSpPr/>
      </dsp:nvSpPr>
      <dsp:spPr>
        <a:xfrm>
          <a:off x="0" y="914491"/>
          <a:ext cx="8162140" cy="352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2D30A-E338-4ECB-BDFB-B283AC49FBCD}">
      <dsp:nvSpPr>
        <dsp:cNvPr id="0" name=""/>
        <dsp:cNvSpPr/>
      </dsp:nvSpPr>
      <dsp:spPr>
        <a:xfrm>
          <a:off x="408107" y="707851"/>
          <a:ext cx="571349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28282" y="728026"/>
        <a:ext cx="5673148" cy="372930"/>
      </dsp:txXfrm>
    </dsp:sp>
    <dsp:sp modelId="{929025B3-3AD3-4453-8FF9-F49032BFB2DB}">
      <dsp:nvSpPr>
        <dsp:cNvPr id="0" name=""/>
        <dsp:cNvSpPr/>
      </dsp:nvSpPr>
      <dsp:spPr>
        <a:xfrm>
          <a:off x="0" y="1549531"/>
          <a:ext cx="8162140" cy="352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E61A6-2AC8-48C7-BBF7-25E707F84518}">
      <dsp:nvSpPr>
        <dsp:cNvPr id="0" name=""/>
        <dsp:cNvSpPr/>
      </dsp:nvSpPr>
      <dsp:spPr>
        <a:xfrm>
          <a:off x="408107" y="1342891"/>
          <a:ext cx="571349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/>
        </a:p>
      </dsp:txBody>
      <dsp:txXfrm>
        <a:off x="428282" y="1363066"/>
        <a:ext cx="5673148" cy="372930"/>
      </dsp:txXfrm>
    </dsp:sp>
    <dsp:sp modelId="{0F40ED6A-AC7B-48FE-99CD-944F32C7E643}">
      <dsp:nvSpPr>
        <dsp:cNvPr id="0" name=""/>
        <dsp:cNvSpPr/>
      </dsp:nvSpPr>
      <dsp:spPr>
        <a:xfrm>
          <a:off x="0" y="2184571"/>
          <a:ext cx="8162140" cy="352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A64BA-6F8C-45AD-8458-24378077223F}">
      <dsp:nvSpPr>
        <dsp:cNvPr id="0" name=""/>
        <dsp:cNvSpPr/>
      </dsp:nvSpPr>
      <dsp:spPr>
        <a:xfrm>
          <a:off x="408107" y="1977931"/>
          <a:ext cx="571349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/>
        </a:p>
      </dsp:txBody>
      <dsp:txXfrm>
        <a:off x="428282" y="1998106"/>
        <a:ext cx="5673148" cy="372930"/>
      </dsp:txXfrm>
    </dsp:sp>
    <dsp:sp modelId="{E4B5480D-0067-4EEA-A2D7-514930642DB3}">
      <dsp:nvSpPr>
        <dsp:cNvPr id="0" name=""/>
        <dsp:cNvSpPr/>
      </dsp:nvSpPr>
      <dsp:spPr>
        <a:xfrm>
          <a:off x="0" y="2819611"/>
          <a:ext cx="8162140" cy="352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5BBE4-EF6D-4211-ACCE-2AFE33C59694}">
      <dsp:nvSpPr>
        <dsp:cNvPr id="0" name=""/>
        <dsp:cNvSpPr/>
      </dsp:nvSpPr>
      <dsp:spPr>
        <a:xfrm>
          <a:off x="408107" y="2612971"/>
          <a:ext cx="5713498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57" tIns="0" rIns="215957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 dirty="0"/>
        </a:p>
      </dsp:txBody>
      <dsp:txXfrm>
        <a:off x="428282" y="2633146"/>
        <a:ext cx="567314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F2C9-44FF-4113-AFE3-035585787996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B4F7A-F2EA-48F2-801D-8704AF2C79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7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571472" y="357172"/>
            <a:ext cx="5857894" cy="2357448"/>
          </a:xfrm>
          <a:prstGeom prst="rect">
            <a:avLst/>
          </a:prstGeom>
        </p:spPr>
        <p:txBody>
          <a:bodyPr/>
          <a:lstStyle>
            <a:lvl1pPr marL="88900" indent="-88900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indent="-85725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73025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0825" indent="-88900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85950" indent="-88900">
              <a:buSzPct val="120000"/>
              <a:buFontTx/>
              <a:buBlip>
                <a:blip r:embed="rId2"/>
              </a:buBlip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 Образец текста</a:t>
            </a:r>
          </a:p>
          <a:p>
            <a:pPr lvl="1"/>
            <a:r>
              <a:rPr lang="ru-RU" dirty="0"/>
              <a:t> Второй уровень</a:t>
            </a:r>
          </a:p>
          <a:p>
            <a:pPr lvl="2"/>
            <a:r>
              <a:rPr lang="ru-RU" dirty="0"/>
              <a:t> Третий уровень</a:t>
            </a:r>
          </a:p>
          <a:p>
            <a:pPr lvl="3"/>
            <a:r>
              <a:rPr lang="ru-RU" dirty="0"/>
              <a:t> Четвертый уровень</a:t>
            </a:r>
          </a:p>
          <a:p>
            <a:pPr lvl="4"/>
            <a:r>
              <a:rPr lang="ru-RU" dirty="0"/>
              <a:t> 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2571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51520" y="376238"/>
            <a:ext cx="8229600" cy="77039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07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6429372"/>
            <a:ext cx="9144000" cy="428628"/>
          </a:xfrm>
          <a:prstGeom prst="rect">
            <a:avLst/>
          </a:prstGeom>
          <a:solidFill>
            <a:srgbClr val="034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0"/>
            <a:ext cx="9144000" cy="21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15338" y="6553987"/>
            <a:ext cx="857256" cy="142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www.nstu.ru</a:t>
            </a:r>
            <a:endParaRPr lang="ru-RU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553987"/>
            <a:ext cx="465132" cy="1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0" y="0"/>
            <a:ext cx="6858016" cy="428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57158" y="285728"/>
            <a:ext cx="5386398" cy="1487088"/>
          </a:xfrm>
          <a:prstGeom prst="rect">
            <a:avLst/>
          </a:prstGeom>
        </p:spPr>
        <p:txBody>
          <a:bodyPr vert="horz" lIns="0" tIns="45720" rIns="91440" bIns="45720" rtlCol="0" anchor="t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ТЕМА </a:t>
            </a:r>
            <a:r>
              <a:rPr lang="ru-RU" sz="4000" b="1" dirty="0" smtClean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КУРСОВОЙ </a:t>
            </a:r>
            <a:r>
              <a:rPr lang="ru-RU" sz="40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РАБОТЫ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858016" y="-24"/>
            <a:ext cx="2286016" cy="6858024"/>
          </a:xfrm>
          <a:prstGeom prst="rect">
            <a:avLst/>
          </a:prstGeom>
          <a:solidFill>
            <a:srgbClr val="034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23" name="Picture 2" descr="C:\Users\PACKAR~1\AppData\Local\Temp\Rar$DRa0.303\Бел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127" y="451263"/>
            <a:ext cx="1539715" cy="620283"/>
          </a:xfrm>
          <a:prstGeom prst="rect">
            <a:avLst/>
          </a:prstGeom>
          <a:noFill/>
        </p:spPr>
      </p:pic>
      <p:sp>
        <p:nvSpPr>
          <p:cNvPr id="24" name="Подзаголовок 2"/>
          <p:cNvSpPr txBox="1">
            <a:spLocks/>
          </p:cNvSpPr>
          <p:nvPr/>
        </p:nvSpPr>
        <p:spPr>
          <a:xfrm>
            <a:off x="7186658" y="5099785"/>
            <a:ext cx="1571636" cy="1418500"/>
          </a:xfrm>
          <a:prstGeom prst="rect">
            <a:avLst/>
          </a:prstGeom>
        </p:spPr>
        <p:txBody>
          <a:bodyPr vert="horz" lIns="0" tIns="45720" rIns="91440" bIns="45720" rtlCol="0">
            <a:normAutofit fontScale="6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Новосибирский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государственный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технический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Университет НЭТИ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411" y="2998627"/>
            <a:ext cx="45005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Выполнил:</a:t>
            </a:r>
          </a:p>
          <a:p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Петров</a:t>
            </a:r>
          </a:p>
          <a:p>
            <a:r>
              <a:rPr 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Петр Петрович</a:t>
            </a:r>
          </a:p>
          <a:p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Студент гр. АБ-666, АВТФ</a:t>
            </a:r>
          </a:p>
          <a:p>
            <a:endParaRPr lang="ru-RU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endParaRPr lang="ru-RU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0" y="6429396"/>
            <a:ext cx="6858016" cy="428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16" y="2060848"/>
            <a:ext cx="2137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зеленое поле</a:t>
            </a:r>
          </a:p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установить</a:t>
            </a:r>
          </a:p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тематическую</a:t>
            </a:r>
          </a:p>
          <a:p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124118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pic>
        <p:nvPicPr>
          <p:cNvPr id="4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0" y="5135388"/>
            <a:ext cx="2099926" cy="77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Картинки по запросу рейтинг th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733" y="2339876"/>
            <a:ext cx="1571358" cy="91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29" y="2486090"/>
            <a:ext cx="1591792" cy="455940"/>
          </a:xfrm>
          <a:prstGeom prst="rect">
            <a:avLst/>
          </a:prstGeom>
        </p:spPr>
      </p:pic>
      <p:pic>
        <p:nvPicPr>
          <p:cNvPr id="7" name="Picture 6" descr="Картинки по запросу QS University Rankings: EECA 201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0" b="27126"/>
          <a:stretch/>
        </p:blipFill>
        <p:spPr bwMode="auto">
          <a:xfrm>
            <a:off x="2589365" y="2471092"/>
            <a:ext cx="174095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764863" y="5192419"/>
            <a:ext cx="720080" cy="720080"/>
          </a:xfrm>
          <a:prstGeom prst="rect">
            <a:avLst/>
          </a:prstGeom>
          <a:solidFill>
            <a:srgbClr val="0C5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9000" eaLnBrk="0" fontAlgn="base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351</a:t>
            </a:r>
          </a:p>
          <a:p>
            <a:pPr algn="ctr" defTabSz="889000" eaLnBrk="0" fontAlgn="base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889000" eaLnBrk="0" fontAlgn="base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</a:t>
            </a:r>
            <a:endParaRPr lang="ru-RU" sz="1400" b="1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8879" y="5183572"/>
            <a:ext cx="720080" cy="720080"/>
          </a:xfrm>
          <a:prstGeom prst="rect">
            <a:avLst/>
          </a:prstGeom>
          <a:solidFill>
            <a:srgbClr val="0C5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9000" eaLnBrk="0" fontAlgn="base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401</a:t>
            </a:r>
          </a:p>
          <a:p>
            <a:pPr algn="ctr" defTabSz="889000" eaLnBrk="0" fontAlgn="base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889000" eaLnBrk="0" fontAlgn="base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450</a:t>
            </a:r>
            <a:endParaRPr lang="ru-RU" sz="1400" b="1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209214" y="5183572"/>
            <a:ext cx="720080" cy="720080"/>
          </a:xfrm>
          <a:prstGeom prst="rect">
            <a:avLst/>
          </a:prstGeom>
          <a:solidFill>
            <a:srgbClr val="0C5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9000" eaLnBrk="0" fontAlgn="base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1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801</a:t>
            </a:r>
            <a:endParaRPr lang="en-US" sz="1400" b="1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889000" eaLnBrk="0" fontAlgn="base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889000" eaLnBrk="0" fontAlgn="base" hangingPunct="0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1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700967" y="5189950"/>
            <a:ext cx="720080" cy="72008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00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8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2800" b="1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35071" y="5183572"/>
            <a:ext cx="720080" cy="72008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00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8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ru-RU" sz="2800" b="1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52428" y="3308095"/>
            <a:ext cx="720080" cy="72008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00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ru-RU" sz="28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135406" y="5191462"/>
            <a:ext cx="720080" cy="72008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00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ru-RU" sz="28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17129" y="3308095"/>
            <a:ext cx="720080" cy="720080"/>
          </a:xfrm>
          <a:prstGeom prst="rect">
            <a:avLst/>
          </a:prstGeom>
          <a:solidFill>
            <a:srgbClr val="0C5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5200" y="2996340"/>
            <a:ext cx="1974137" cy="28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3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ru-RU" sz="14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ОБЩИЙ РЕЙТИНГ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5154" y="4544347"/>
            <a:ext cx="24651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ИНЖЕНЕРИЯ</a:t>
            </a:r>
            <a:r>
              <a:rPr lang="ru-RU" altLang="ru-RU" sz="20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 </a:t>
            </a:r>
          </a:p>
          <a:p>
            <a:r>
              <a:rPr lang="ru-RU" altLang="ru-RU" sz="9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ЭЛЕКТРОТЕХНИЧЕСКАЯ </a:t>
            </a:r>
          </a:p>
          <a:p>
            <a:r>
              <a:rPr lang="ru-RU" altLang="ru-RU" sz="9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И ЭЛЕКТРОННАЯ</a:t>
            </a:r>
            <a:endParaRPr lang="ru-RU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Stem Bold" panose="020B0703020203020204" pitchFamily="34" charset="-52"/>
              <a:cs typeface="Arial" panose="020B0604020202020204" pitchFamily="34" charset="0"/>
            </a:endParaRP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5748" y="4722990"/>
            <a:ext cx="24651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ФИЗИКА</a:t>
            </a:r>
          </a:p>
          <a:p>
            <a:r>
              <a:rPr lang="ru-RU" altLang="ru-RU" sz="9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И АСТРОНОМИЯ</a:t>
            </a:r>
            <a:endParaRPr lang="ru-RU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Stem Bold" panose="020B0703020203020204" pitchFamily="34" charset="-52"/>
              <a:cs typeface="Arial" panose="020B0604020202020204" pitchFamily="34" charset="0"/>
            </a:endParaRP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6083" y="4705589"/>
            <a:ext cx="199327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6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ОБЩИЙ</a:t>
            </a:r>
          </a:p>
          <a:p>
            <a:r>
              <a:rPr lang="ru-RU" altLang="ru-RU" sz="9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РЕЙТИНГ</a:t>
            </a:r>
            <a:endParaRPr lang="ru-RU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Stem Bold" panose="020B0703020203020204" pitchFamily="34" charset="-52"/>
              <a:cs typeface="Arial" panose="020B0604020202020204" pitchFamily="34" charset="0"/>
            </a:endParaRP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932040" y="3303785"/>
            <a:ext cx="1656184" cy="718577"/>
          </a:xfrm>
          <a:prstGeom prst="rect">
            <a:avLst/>
          </a:prstGeom>
          <a:solidFill>
            <a:srgbClr val="0C5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81-100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516498" y="3308095"/>
            <a:ext cx="720080" cy="72008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00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ru-RU" sz="28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614420" y="3308095"/>
            <a:ext cx="720080" cy="720080"/>
          </a:xfrm>
          <a:prstGeom prst="rect">
            <a:avLst/>
          </a:prstGeom>
          <a:solidFill>
            <a:srgbClr val="0C5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73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515935" y="2996339"/>
            <a:ext cx="2202919" cy="28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3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ru-RU" sz="14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ОБЩИЙ РЕЙТИНГ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336788" y="4415308"/>
            <a:ext cx="8628604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227354" y="4631332"/>
            <a:ext cx="2447800" cy="34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33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ru-RU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ПРЕДМЕТАМ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20" y="332656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РЕЙТИНГИ</a:t>
            </a:r>
          </a:p>
        </p:txBody>
      </p:sp>
    </p:spTree>
    <p:extLst>
      <p:ext uri="{BB962C8B-B14F-4D97-AF65-F5344CB8AC3E}">
        <p14:creationId xmlns:p14="http://schemas.microsoft.com/office/powerpoint/2010/main" val="1224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sp>
        <p:nvSpPr>
          <p:cNvPr id="4" name="Заголовок 7"/>
          <p:cNvSpPr txBox="1">
            <a:spLocks/>
          </p:cNvSpPr>
          <p:nvPr/>
        </p:nvSpPr>
        <p:spPr>
          <a:xfrm>
            <a:off x="4488825" y="396659"/>
            <a:ext cx="3035300" cy="99869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alt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НГТУ</a:t>
            </a:r>
            <a:r>
              <a:rPr lang="en-US" alt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НЭТИ</a:t>
            </a:r>
          </a:p>
          <a:p>
            <a:pPr algn="l"/>
            <a:r>
              <a:rPr lang="ru-RU" alt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БД РИНЦ </a:t>
            </a:r>
            <a:r>
              <a:rPr lang="ru-RU" altLang="ru-RU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ru-RU" altLang="ru-RU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altLang="ru-RU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20___ году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23728" y="2468196"/>
            <a:ext cx="1375684" cy="1327690"/>
          </a:xfrm>
          <a:prstGeom prst="rect">
            <a:avLst/>
          </a:prstGeom>
          <a:solidFill>
            <a:srgbClr val="920000"/>
          </a:solidFill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3171</a:t>
            </a:r>
            <a:endParaRPr lang="ru-RU" sz="3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8433" y="2468196"/>
            <a:ext cx="1375684" cy="1327690"/>
          </a:xfrm>
          <a:prstGeom prst="rect">
            <a:avLst/>
          </a:prstGeom>
          <a:solidFill>
            <a:srgbClr val="0C5C2C"/>
          </a:solidFill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4622</a:t>
            </a:r>
            <a:endParaRPr lang="ru-RU" sz="3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508" y="2057378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SCOPUS</a:t>
            </a: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9356" y="2045228"/>
            <a:ext cx="124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WoS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88433" y="1779662"/>
            <a:ext cx="3110979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572000" y="1779662"/>
            <a:ext cx="3110979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611266" y="2468196"/>
            <a:ext cx="1328886" cy="823634"/>
          </a:xfrm>
          <a:prstGeom prst="rect">
            <a:avLst/>
          </a:prstGeom>
          <a:solidFill>
            <a:srgbClr val="0C5C2C"/>
          </a:solidFill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4545" y="2182674"/>
            <a:ext cx="10368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АВТОРЫ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194042" y="2460726"/>
            <a:ext cx="2067812" cy="2000468"/>
          </a:xfrm>
          <a:prstGeom prst="rect">
            <a:avLst/>
          </a:prstGeom>
          <a:solidFill>
            <a:srgbClr val="920000"/>
          </a:solidFill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94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7489" y="2141443"/>
            <a:ext cx="207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ИНДЕКС ХИРША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11266" y="3637560"/>
            <a:ext cx="1328886" cy="823634"/>
          </a:xfrm>
          <a:prstGeom prst="rect">
            <a:avLst/>
          </a:prstGeom>
          <a:solidFill>
            <a:srgbClr val="0C5C2C"/>
          </a:solidFill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37849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4545" y="3334802"/>
            <a:ext cx="15468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ПУБЛИКАЦИИ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Заголовок 7"/>
          <p:cNvSpPr txBox="1">
            <a:spLocks/>
          </p:cNvSpPr>
          <p:nvPr/>
        </p:nvSpPr>
        <p:spPr bwMode="auto">
          <a:xfrm>
            <a:off x="272033" y="267494"/>
            <a:ext cx="3669169" cy="134188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sz="2400" b="1" dirty="0">
                <a:ea typeface="Calibri" panose="020F0502020204030204" pitchFamily="34" charset="0"/>
                <a:cs typeface="Arial" panose="020B0604020202020204" pitchFamily="34" charset="0"/>
              </a:rPr>
              <a:t>ПУБЛИКАЦИИ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sz="2400" b="1" dirty="0">
                <a:ea typeface="Calibri" panose="020F0502020204030204" pitchFamily="34" charset="0"/>
                <a:cs typeface="Arial" panose="020B0604020202020204" pitchFamily="34" charset="0"/>
              </a:rPr>
              <a:t>АВТОРОВ НГТУ НЭТИ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sz="1800" b="1" dirty="0">
                <a:ea typeface="Calibri" panose="020F0502020204030204" pitchFamily="34" charset="0"/>
                <a:cs typeface="Arial" panose="020B0604020202020204" pitchFamily="34" charset="0"/>
              </a:rPr>
              <a:t>в 20___ году</a:t>
            </a:r>
          </a:p>
        </p:txBody>
      </p:sp>
    </p:spTree>
    <p:extLst>
      <p:ext uri="{BB962C8B-B14F-4D97-AF65-F5344CB8AC3E}">
        <p14:creationId xmlns:p14="http://schemas.microsoft.com/office/powerpoint/2010/main" val="35600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</a:rPr>
              <a:t>НАЗВАНИЕ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ВАШЕЙ</a:t>
            </a:r>
            <a:r>
              <a:rPr lang="ru-RU" sz="800" dirty="0">
                <a:latin typeface="Arial" panose="020B0604020202020204" pitchFamily="34" charset="0"/>
              </a:rPr>
              <a:t> ПРЕЗЕНТАЦИИ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059582"/>
            <a:ext cx="2232248" cy="936104"/>
          </a:xfrm>
          <a:prstGeom prst="rect">
            <a:avLst/>
          </a:prstGeom>
          <a:solidFill>
            <a:srgbClr val="034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ТЕХНИЧЕСКИЕ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9695" y="2283718"/>
            <a:ext cx="2232248" cy="936104"/>
          </a:xfrm>
          <a:prstGeom prst="rect">
            <a:avLst/>
          </a:prstGeom>
          <a:solidFill>
            <a:srgbClr val="034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9695" y="3507854"/>
            <a:ext cx="2232248" cy="936104"/>
          </a:xfrm>
          <a:prstGeom prst="rect">
            <a:avLst/>
          </a:prstGeom>
          <a:solidFill>
            <a:srgbClr val="034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ГУМАНИТАРНЫЕ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97458"/>
            <a:ext cx="672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НАБОР ПО НАПРАВЛЕНИЯМ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2915816" y="1059582"/>
            <a:ext cx="2291548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2952</a:t>
            </a:r>
          </a:p>
        </p:txBody>
      </p:sp>
      <p:sp>
        <p:nvSpPr>
          <p:cNvPr id="9" name="Пятиугольник 8"/>
          <p:cNvSpPr/>
          <p:nvPr/>
        </p:nvSpPr>
        <p:spPr>
          <a:xfrm>
            <a:off x="2915816" y="2283718"/>
            <a:ext cx="2291548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508</a:t>
            </a:r>
          </a:p>
        </p:txBody>
      </p:sp>
      <p:sp>
        <p:nvSpPr>
          <p:cNvPr id="10" name="Пятиугольник 9"/>
          <p:cNvSpPr/>
          <p:nvPr/>
        </p:nvSpPr>
        <p:spPr>
          <a:xfrm>
            <a:off x="2915816" y="3507854"/>
            <a:ext cx="2291548" cy="936104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807</a:t>
            </a:r>
          </a:p>
        </p:txBody>
      </p:sp>
      <p:sp>
        <p:nvSpPr>
          <p:cNvPr id="11" name="Пятиугольник 10"/>
          <p:cNvSpPr/>
          <p:nvPr/>
        </p:nvSpPr>
        <p:spPr>
          <a:xfrm>
            <a:off x="5508104" y="1059582"/>
            <a:ext cx="2291548" cy="936104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3058</a:t>
            </a:r>
          </a:p>
        </p:txBody>
      </p:sp>
      <p:sp>
        <p:nvSpPr>
          <p:cNvPr id="12" name="Пятиугольник 11"/>
          <p:cNvSpPr/>
          <p:nvPr/>
        </p:nvSpPr>
        <p:spPr>
          <a:xfrm>
            <a:off x="5510967" y="2300052"/>
            <a:ext cx="2291548" cy="936104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606</a:t>
            </a:r>
          </a:p>
        </p:txBody>
      </p:sp>
      <p:sp>
        <p:nvSpPr>
          <p:cNvPr id="13" name="Пятиугольник 12"/>
          <p:cNvSpPr/>
          <p:nvPr/>
        </p:nvSpPr>
        <p:spPr>
          <a:xfrm>
            <a:off x="5508104" y="3540522"/>
            <a:ext cx="2291548" cy="936104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ru-RU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881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816" y="1043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5816" y="22837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8353" y="35078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9026" y="1043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29026" y="228371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1563" y="35078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28123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357175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ЗАКЛЮЧЕНИЕ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(кегль не менее 2</a:t>
            </a:r>
            <a:r>
              <a:rPr lang="en-US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8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, жирный, верхний регистр)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1142990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Текст слайда (кегль не менее 1</a:t>
            </a:r>
            <a:r>
              <a:rPr lang="en-US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4</a:t>
            </a:r>
            <a:r>
              <a:rPr lang="ru-RU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907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142990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ru-RU" sz="14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Здесь и далее могут располагаться вспомогательные слайды, заготовленные для ответов на предполагаемые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13043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4272"/>
            <a:ext cx="8786842" cy="2057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ТЕМА ДИПЛОМНОЙ РАБОТЫ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357175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Актуальность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(кегль не менее 2</a:t>
            </a:r>
            <a:r>
              <a:rPr lang="en-US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8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, жирный, верхний регистр)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170" y="1107131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Текст слайда (кегль не менее 1</a:t>
            </a:r>
            <a:r>
              <a:rPr lang="en-US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4</a:t>
            </a:r>
            <a:r>
              <a:rPr lang="ru-RU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)</a:t>
            </a:r>
          </a:p>
          <a:p>
            <a:endParaRPr lang="ru-RU" sz="1400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rgbClr val="C00000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Обратите внимание на номер слайда – проставляется в верхнем углу справа</a:t>
            </a:r>
          </a:p>
          <a:p>
            <a:endParaRPr lang="ru-RU" sz="1400" dirty="0">
              <a:solidFill>
                <a:srgbClr val="C00000"/>
              </a:solidFill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rgbClr val="C00000"/>
                </a:solidFill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Избегайте использования всплывающих, выплывающих картинок, текста. Максимально убрать все эффекты.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3703" y="121435"/>
            <a:ext cx="250297" cy="3742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991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511" y="372749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Цель 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(кегль не менее 2</a:t>
            </a:r>
            <a:r>
              <a:rPr lang="en-US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8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, жирный, верхний регистр)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1142990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Текст слайда (кегль не менее 1</a:t>
            </a:r>
            <a:r>
              <a:rPr lang="en-US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4</a:t>
            </a:r>
            <a:r>
              <a:rPr lang="ru-RU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511" y="1977092"/>
            <a:ext cx="8429684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Задачи исследования: 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(кегль не менее 2</a:t>
            </a:r>
            <a:r>
              <a:rPr lang="en-US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8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, жирный, верхний регистр). Возможно использование </a:t>
            </a:r>
            <a:r>
              <a:rPr lang="en-US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smart Art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, а также обычных список (см слайды далее)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368954146"/>
              </p:ext>
            </p:extLst>
          </p:nvPr>
        </p:nvGraphicFramePr>
        <p:xfrm>
          <a:off x="357159" y="2689411"/>
          <a:ext cx="8162140" cy="3245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19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357175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ЗАГОЛОВОК СЛАЙДА 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(кегль не менее 2</a:t>
            </a:r>
            <a:r>
              <a:rPr lang="en-US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8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, жирный, верхний регистр)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1142990"/>
            <a:ext cx="8072494" cy="271464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ru-RU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Текст слайда (кегль не менее 1</a:t>
            </a:r>
            <a:r>
              <a:rPr lang="en-US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4</a:t>
            </a:r>
            <a:r>
              <a:rPr lang="ru-RU" sz="14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)</a:t>
            </a:r>
          </a:p>
          <a:p>
            <a:endParaRPr lang="ru-RU" sz="1400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  <a:p>
            <a:r>
              <a:rPr lang="ru-RU" sz="14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 данного слайда следует поэтапное представление работы.</a:t>
            </a:r>
          </a:p>
          <a:p>
            <a:r>
              <a:rPr lang="ru-RU" sz="14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Возможно формировать слайды:</a:t>
            </a:r>
          </a:p>
          <a:p>
            <a:pPr marL="342900" indent="-342900">
              <a:buAutoNum type="arabicParenR"/>
            </a:pPr>
            <a:r>
              <a:rPr lang="ru-RU" sz="14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Последовательно согласно содержанию работы</a:t>
            </a:r>
          </a:p>
          <a:p>
            <a:pPr marL="342900" indent="-342900">
              <a:buAutoNum type="arabicParenR"/>
            </a:pPr>
            <a:r>
              <a:rPr lang="ru-RU" sz="14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Последовательно согласно решаемым задачам</a:t>
            </a:r>
          </a:p>
          <a:p>
            <a:pPr marL="342900" indent="-342900">
              <a:buAutoNum type="arabicParenR"/>
            </a:pPr>
            <a:endParaRPr lang="ru-RU" sz="1400" i="1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ru-RU" sz="1400" i="1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  <a:p>
            <a:r>
              <a:rPr lang="ru-RU" sz="14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На последующих слайдах примеры оформления списков, рисунков.</a:t>
            </a:r>
          </a:p>
          <a:p>
            <a:r>
              <a:rPr lang="ru-RU" sz="14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Обратите внимание на номер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917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2668" y="1111929"/>
            <a:ext cx="1055097" cy="120032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indent="85725">
              <a:buBlip>
                <a:blip r:embed="rId2"/>
              </a:buBlip>
            </a:pPr>
            <a:r>
              <a:rPr lang="ru-RU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Пункт 1</a:t>
            </a:r>
            <a:r>
              <a:rPr lang="en-US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;</a:t>
            </a:r>
          </a:p>
          <a:p>
            <a:pPr indent="85725">
              <a:buBlip>
                <a:blip r:embed="rId2"/>
              </a:buBlip>
            </a:pPr>
            <a:r>
              <a:rPr lang="ru-RU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Пункт 2</a:t>
            </a:r>
            <a:r>
              <a:rPr lang="en-US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;</a:t>
            </a:r>
          </a:p>
          <a:p>
            <a:pPr indent="85725">
              <a:buBlip>
                <a:blip r:embed="rId2"/>
              </a:buBlip>
            </a:pPr>
            <a:r>
              <a:rPr lang="ru-RU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Пункт 3</a:t>
            </a:r>
            <a:r>
              <a:rPr lang="en-US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.</a:t>
            </a:r>
          </a:p>
          <a:p>
            <a:pPr indent="85725">
              <a:buBlip>
                <a:blip r:embed="rId2"/>
              </a:buBlip>
            </a:pPr>
            <a:endParaRPr lang="en-US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7112" y="1111929"/>
            <a:ext cx="2758832" cy="203132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indent="85725">
              <a:buBlip>
                <a:blip r:embed="rId2"/>
              </a:buBlip>
            </a:pPr>
            <a:r>
              <a:rPr lang="ru-RU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ГЛАВНЫЙ ПУНКТ</a:t>
            </a:r>
            <a:r>
              <a:rPr lang="en-US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:</a:t>
            </a:r>
          </a:p>
          <a:p>
            <a:pPr lvl="1" indent="85725">
              <a:buBlip>
                <a:blip r:embed="rId2"/>
              </a:buBlip>
            </a:pPr>
            <a:r>
              <a:rPr lang="ru-RU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Подпункт 1</a:t>
            </a:r>
          </a:p>
          <a:p>
            <a:pPr lvl="1" indent="85725">
              <a:buBlip>
                <a:blip r:embed="rId2"/>
              </a:buBlip>
            </a:pPr>
            <a:r>
              <a:rPr lang="ru-RU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Подпункт 1</a:t>
            </a:r>
            <a:endParaRPr lang="en-US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  <a:p>
            <a:pPr lvl="2" indent="85725">
              <a:buBlip>
                <a:blip r:embed="rId2"/>
              </a:buBlip>
            </a:pPr>
            <a:r>
              <a:rPr lang="ru-RU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Подпункт 2</a:t>
            </a:r>
          </a:p>
          <a:p>
            <a:pPr lvl="2" indent="85725">
              <a:buBlip>
                <a:blip r:embed="rId2"/>
              </a:buBlip>
            </a:pPr>
            <a:r>
              <a:rPr lang="ru-RU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Подпункт 2</a:t>
            </a:r>
          </a:p>
          <a:p>
            <a:pPr lvl="3" indent="85725">
              <a:buBlip>
                <a:blip r:embed="rId2"/>
              </a:buBlip>
            </a:pPr>
            <a:r>
              <a:rPr lang="ru-RU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Подпункт 3</a:t>
            </a:r>
            <a:endParaRPr lang="en-US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  <a:p>
            <a:pPr indent="85725">
              <a:buBlip>
                <a:blip r:embed="rId2"/>
              </a:buBlip>
            </a:pPr>
            <a:endParaRPr lang="en-US" dirty="0"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57175"/>
            <a:ext cx="8429684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ЗАГОЛОВОК СЛАЙДА 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(кегль не менее 2</a:t>
            </a:r>
            <a:r>
              <a:rPr lang="en-US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8</a:t>
            </a:r>
            <a:r>
              <a:rPr lang="ru-RU" sz="1200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, жирный, верхний регистр)</a:t>
            </a:r>
          </a:p>
        </p:txBody>
      </p:sp>
    </p:spTree>
    <p:extLst>
      <p:ext uri="{BB962C8B-B14F-4D97-AF65-F5344CB8AC3E}">
        <p14:creationId xmlns:p14="http://schemas.microsoft.com/office/powerpoint/2010/main" val="415740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91076"/>
              </p:ext>
            </p:extLst>
          </p:nvPr>
        </p:nvGraphicFramePr>
        <p:xfrm>
          <a:off x="357158" y="428610"/>
          <a:ext cx="8429686" cy="37147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4347">
                <a:tc gridSpan="7">
                  <a:txBody>
                    <a:bodyPr/>
                    <a:lstStyle/>
                    <a:p>
                      <a:pPr>
                        <a:tabLst>
                          <a:tab pos="1790700" algn="l"/>
                        </a:tabLst>
                      </a:pPr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r>
                        <a:rPr lang="ru-RU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ТАБЛИЦЫ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C5C2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C5C2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C5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 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 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 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 6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0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251520" y="413792"/>
            <a:ext cx="3322712" cy="710952"/>
          </a:xfrm>
        </p:spPr>
        <p:txBody>
          <a:bodyPr/>
          <a:lstStyle/>
          <a:p>
            <a:pPr algn="l"/>
            <a:r>
              <a:rPr lang="ru-RU" sz="3600" dirty="0"/>
              <a:t>ГРАФИК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463386724"/>
              </p:ext>
            </p:extLst>
          </p:nvPr>
        </p:nvGraphicFramePr>
        <p:xfrm>
          <a:off x="407691" y="2204864"/>
          <a:ext cx="8463314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124744"/>
            <a:ext cx="2990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Для редакции числовых значений и наименований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правая кнопка мыши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значению – изменить данные – выдает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  <a:r>
              <a:rPr lang="ru-RU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таблицу –</a:t>
            </a:r>
          </a:p>
          <a:p>
            <a:r>
              <a:rPr lang="ru-RU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изменяем, добавляем.</a:t>
            </a:r>
          </a:p>
        </p:txBody>
      </p:sp>
    </p:spTree>
    <p:extLst>
      <p:ext uri="{BB962C8B-B14F-4D97-AF65-F5344CB8AC3E}">
        <p14:creationId xmlns:p14="http://schemas.microsoft.com/office/powerpoint/2010/main" val="102533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87824" y="1570638"/>
            <a:ext cx="122413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71"/>
          <p:cNvSpPr txBox="1">
            <a:spLocks noChangeArrowheads="1"/>
          </p:cNvSpPr>
          <p:nvPr/>
        </p:nvSpPr>
        <p:spPr bwMode="auto">
          <a:xfrm>
            <a:off x="981704" y="1858670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1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Arrow Connector 72"/>
          <p:cNvCxnSpPr/>
          <p:nvPr/>
        </p:nvCxnSpPr>
        <p:spPr bwMode="auto">
          <a:xfrm>
            <a:off x="981704" y="2160063"/>
            <a:ext cx="1790096" cy="31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B9B9B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t" rotWithShape="0">
              <a:schemeClr val="tx1">
                <a:alpha val="50000"/>
              </a:schemeClr>
            </a:outerShdw>
          </a:effectLst>
        </p:spPr>
      </p:cxnSp>
      <p:cxnSp>
        <p:nvCxnSpPr>
          <p:cNvPr id="6" name="Straight Arrow Connector 75"/>
          <p:cNvCxnSpPr/>
          <p:nvPr/>
        </p:nvCxnSpPr>
        <p:spPr bwMode="auto">
          <a:xfrm flipH="1">
            <a:off x="6208833" y="3508470"/>
            <a:ext cx="18195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B9B9B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t" rotWithShape="0">
              <a:schemeClr val="tx1">
                <a:alpha val="50000"/>
              </a:schemeClr>
            </a:outerShdw>
          </a:effectLst>
        </p:spPr>
      </p:cxnSp>
      <p:cxnSp>
        <p:nvCxnSpPr>
          <p:cNvPr id="7" name="Straight Arrow Connector 73"/>
          <p:cNvCxnSpPr/>
          <p:nvPr/>
        </p:nvCxnSpPr>
        <p:spPr bwMode="auto">
          <a:xfrm flipH="1">
            <a:off x="6084168" y="2166447"/>
            <a:ext cx="194421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B9B9B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t" rotWithShape="0">
              <a:schemeClr val="tx1">
                <a:alpha val="50000"/>
              </a:schemeClr>
            </a:outerShdw>
          </a:effectLst>
        </p:spPr>
      </p:cxnSp>
      <p:cxnSp>
        <p:nvCxnSpPr>
          <p:cNvPr id="8" name="Straight Arrow Connector 79"/>
          <p:cNvCxnSpPr/>
          <p:nvPr/>
        </p:nvCxnSpPr>
        <p:spPr bwMode="auto">
          <a:xfrm flipH="1">
            <a:off x="6208833" y="4883006"/>
            <a:ext cx="18195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B9B9B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t" rotWithShape="0">
              <a:schemeClr val="tx1">
                <a:alpha val="50000"/>
              </a:schemeClr>
            </a:outerShdw>
          </a:effectLst>
        </p:spPr>
      </p:cxnSp>
      <p:sp>
        <p:nvSpPr>
          <p:cNvPr id="9" name="TextBox 71"/>
          <p:cNvSpPr txBox="1">
            <a:spLocks noChangeArrowheads="1"/>
          </p:cNvSpPr>
          <p:nvPr/>
        </p:nvSpPr>
        <p:spPr bwMode="auto">
          <a:xfrm>
            <a:off x="971600" y="3165369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2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971600" y="4575229"/>
            <a:ext cx="1800201" cy="307777"/>
            <a:chOff x="1187624" y="1686263"/>
            <a:chExt cx="1990493" cy="307777"/>
          </a:xfrm>
        </p:grpSpPr>
        <p:sp>
          <p:nvSpPr>
            <p:cNvPr id="11" name="TextBox 71"/>
            <p:cNvSpPr txBox="1">
              <a:spLocks noChangeArrowheads="1"/>
            </p:cNvSpPr>
            <p:nvPr/>
          </p:nvSpPr>
          <p:spPr bwMode="auto">
            <a:xfrm>
              <a:off x="1187624" y="1686263"/>
              <a:ext cx="15920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Текст 3</a:t>
              </a:r>
            </a:p>
          </p:txBody>
        </p:sp>
        <p:cxnSp>
          <p:nvCxnSpPr>
            <p:cNvPr id="12" name="Straight Arrow Connector 72"/>
            <p:cNvCxnSpPr/>
            <p:nvPr/>
          </p:nvCxnSpPr>
          <p:spPr bwMode="auto">
            <a:xfrm>
              <a:off x="1187624" y="1994040"/>
              <a:ext cx="19904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B9B9B"/>
              </a:solidFill>
              <a:prstDash val="solid"/>
              <a:round/>
              <a:headEnd type="none" w="med" len="med"/>
              <a:tailEnd type="oval"/>
            </a:ln>
            <a:effectLst>
              <a:outerShdw blurRad="12700" dist="12700" dir="5400000" algn="t" rotWithShape="0">
                <a:schemeClr val="tx1">
                  <a:alpha val="50000"/>
                </a:schemeClr>
              </a:outerShdw>
            </a:effectLst>
          </p:spPr>
        </p:cxnSp>
      </p:grpSp>
      <p:sp>
        <p:nvSpPr>
          <p:cNvPr id="13" name="TextBox 71"/>
          <p:cNvSpPr txBox="1">
            <a:spLocks noChangeArrowheads="1"/>
          </p:cNvSpPr>
          <p:nvPr/>
        </p:nvSpPr>
        <p:spPr bwMode="auto">
          <a:xfrm>
            <a:off x="6508339" y="1852286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4</a:t>
            </a:r>
          </a:p>
        </p:txBody>
      </p:sp>
      <p:sp>
        <p:nvSpPr>
          <p:cNvPr id="14" name="TextBox 71"/>
          <p:cNvSpPr txBox="1">
            <a:spLocks noChangeArrowheads="1"/>
          </p:cNvSpPr>
          <p:nvPr/>
        </p:nvSpPr>
        <p:spPr bwMode="auto">
          <a:xfrm>
            <a:off x="6588224" y="3200693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5</a:t>
            </a:r>
          </a:p>
        </p:txBody>
      </p:sp>
      <p:sp>
        <p:nvSpPr>
          <p:cNvPr id="15" name="TextBox 71"/>
          <p:cNvSpPr txBox="1">
            <a:spLocks noChangeArrowheads="1"/>
          </p:cNvSpPr>
          <p:nvPr/>
        </p:nvSpPr>
        <p:spPr bwMode="auto">
          <a:xfrm>
            <a:off x="6515155" y="4519845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6</a:t>
            </a:r>
          </a:p>
        </p:txBody>
      </p:sp>
      <p:cxnSp>
        <p:nvCxnSpPr>
          <p:cNvPr id="16" name="Straight Arrow Connector 72"/>
          <p:cNvCxnSpPr/>
          <p:nvPr/>
        </p:nvCxnSpPr>
        <p:spPr bwMode="auto">
          <a:xfrm>
            <a:off x="987102" y="3508470"/>
            <a:ext cx="1784698" cy="63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B9B9B"/>
            </a:solidFill>
            <a:prstDash val="solid"/>
            <a:round/>
            <a:headEnd type="none" w="med" len="med"/>
            <a:tailEnd type="oval"/>
          </a:ln>
          <a:effectLst>
            <a:outerShdw blurRad="12700" dist="12700" dir="5400000" algn="t" rotWithShape="0">
              <a:schemeClr val="tx1">
                <a:alpha val="50000"/>
              </a:schemeClr>
            </a:outerShdw>
          </a:effectLst>
        </p:spPr>
      </p:cxnSp>
      <p:sp>
        <p:nvSpPr>
          <p:cNvPr id="17" name="Прямоугольник 16"/>
          <p:cNvSpPr/>
          <p:nvPr/>
        </p:nvSpPr>
        <p:spPr>
          <a:xfrm>
            <a:off x="2978747" y="2924944"/>
            <a:ext cx="122413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978747" y="4306942"/>
            <a:ext cx="122413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644008" y="1570638"/>
            <a:ext cx="122413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44008" y="2924944"/>
            <a:ext cx="122413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644008" y="4306942"/>
            <a:ext cx="122413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71"/>
          <p:cNvSpPr txBox="1">
            <a:spLocks noChangeArrowheads="1"/>
          </p:cNvSpPr>
          <p:nvPr/>
        </p:nvSpPr>
        <p:spPr bwMode="auto">
          <a:xfrm>
            <a:off x="3190261" y="1935614"/>
            <a:ext cx="1592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Картинка,</a:t>
            </a:r>
          </a:p>
          <a:p>
            <a:pPr eaLnBrk="1" hangingPunct="1"/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число </a:t>
            </a:r>
            <a:r>
              <a:rPr lang="ru-RU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и.т.д</a:t>
            </a: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Заголовок 1"/>
          <p:cNvSpPr>
            <a:spLocks noGrp="1"/>
          </p:cNvSpPr>
          <p:nvPr>
            <p:ph type="title"/>
          </p:nvPr>
        </p:nvSpPr>
        <p:spPr>
          <a:xfrm>
            <a:off x="251520" y="413792"/>
            <a:ext cx="3322712" cy="710952"/>
          </a:xfrm>
        </p:spPr>
        <p:txBody>
          <a:bodyPr/>
          <a:lstStyle/>
          <a:p>
            <a:pPr algn="l"/>
            <a:r>
              <a:rPr lang="ru-RU" sz="3600" dirty="0"/>
              <a:t>ГРАФИК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21763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4272"/>
            <a:ext cx="8786842" cy="71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НАЗВАНИЕ ВАШЕЙ ПРЕЗЕНТАЦИИ</a:t>
            </a:r>
          </a:p>
        </p:txBody>
      </p:sp>
      <p:pic>
        <p:nvPicPr>
          <p:cNvPr id="4" name="Рисунок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3"/>
          <a:stretch/>
        </p:blipFill>
        <p:spPr bwMode="auto">
          <a:xfrm>
            <a:off x="375941" y="1888823"/>
            <a:ext cx="1379897" cy="72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59758"/>
              </p:ext>
            </p:extLst>
          </p:nvPr>
        </p:nvGraphicFramePr>
        <p:xfrm>
          <a:off x="4507804" y="3861048"/>
          <a:ext cx="4384676" cy="22419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5738">
                  <a:extLst>
                    <a:ext uri="{9D8B030D-6E8A-4147-A177-3AD203B41FA5}">
                      <a16:colId xmlns:a16="http://schemas.microsoft.com/office/drawing/2014/main" val="2330513441"/>
                    </a:ext>
                  </a:extLst>
                </a:gridCol>
                <a:gridCol w="1414469">
                  <a:extLst>
                    <a:ext uri="{9D8B030D-6E8A-4147-A177-3AD203B41FA5}">
                      <a16:colId xmlns:a16="http://schemas.microsoft.com/office/drawing/2014/main" val="3457173109"/>
                    </a:ext>
                  </a:extLst>
                </a:gridCol>
                <a:gridCol w="1414469">
                  <a:extLst>
                    <a:ext uri="{9D8B030D-6E8A-4147-A177-3AD203B41FA5}">
                      <a16:colId xmlns:a16="http://schemas.microsoft.com/office/drawing/2014/main" val="300081960"/>
                    </a:ext>
                  </a:extLst>
                </a:gridCol>
              </a:tblGrid>
              <a:tr h="9171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Webometrics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ru-RU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>
                    <a:solidFill>
                      <a:srgbClr val="0C5C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полугодие 20__ года</a:t>
                      </a:r>
                      <a:endParaRPr lang="ru-RU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>
                    <a:solidFill>
                      <a:srgbClr val="0C5C2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20__ года</a:t>
                      </a:r>
                      <a:endParaRPr lang="ru-RU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>
                    <a:solidFill>
                      <a:srgbClr val="0C5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01151"/>
                  </a:ext>
                </a:extLst>
              </a:tr>
              <a:tr h="662408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ea typeface="Stem Bold" panose="020B0703020203020204" pitchFamily="34" charset="-52"/>
                          <a:cs typeface="Arial" panose="020B0604020202020204" pitchFamily="34" charset="0"/>
                        </a:rPr>
                        <a:t>Среди 25 000 вузов мира</a:t>
                      </a:r>
                      <a:endParaRPr lang="ru-RU" sz="1400" dirty="0">
                        <a:solidFill>
                          <a:srgbClr val="BC1312"/>
                        </a:solidFill>
                        <a:latin typeface="Arial" panose="020B0604020202020204" pitchFamily="34" charset="0"/>
                        <a:ea typeface="Stem Bold" panose="020B0703020203020204" pitchFamily="34" charset="-52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Arial" panose="020B0604020202020204" pitchFamily="34" charset="0"/>
                          <a:ea typeface="Stem Bold" panose="020B0703020203020204" pitchFamily="34" charset="-52"/>
                          <a:cs typeface="Arial" panose="020B0604020202020204" pitchFamily="34" charset="0"/>
                        </a:rPr>
                        <a:t>2 666</a:t>
                      </a:r>
                      <a:endParaRPr lang="ru-RU" sz="1800" b="0" dirty="0">
                        <a:solidFill>
                          <a:srgbClr val="BC1312"/>
                        </a:solidFill>
                        <a:latin typeface="Arial" panose="020B0604020202020204" pitchFamily="34" charset="0"/>
                        <a:ea typeface="Stem Bold" panose="020B0703020203020204" pitchFamily="34" charset="-52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Arial" panose="020B0604020202020204" pitchFamily="34" charset="0"/>
                          <a:ea typeface="Stem Bold" panose="020B0703020203020204" pitchFamily="34" charset="-52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1800" b="0" baseline="0" dirty="0">
                          <a:latin typeface="Arial" panose="020B0604020202020204" pitchFamily="34" charset="0"/>
                          <a:ea typeface="Stem Bold" panose="020B0703020203020204" pitchFamily="34" charset="-52"/>
                          <a:cs typeface="Arial" panose="020B0604020202020204" pitchFamily="34" charset="0"/>
                        </a:rPr>
                        <a:t> 126</a:t>
                      </a:r>
                      <a:endParaRPr lang="ru-RU" sz="1800" b="0" dirty="0">
                        <a:solidFill>
                          <a:srgbClr val="BC1312"/>
                        </a:solidFill>
                        <a:latin typeface="Arial" panose="020B0604020202020204" pitchFamily="34" charset="0"/>
                        <a:ea typeface="Stem Bold" panose="020B0703020203020204" pitchFamily="34" charset="-52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427495"/>
                  </a:ext>
                </a:extLst>
              </a:tr>
              <a:tr h="662408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ea typeface="Stem Bold" panose="020B0703020203020204" pitchFamily="34" charset="-52"/>
                          <a:cs typeface="Arial" panose="020B0604020202020204" pitchFamily="34" charset="0"/>
                        </a:rPr>
                        <a:t>Среди 1 300 вузов России</a:t>
                      </a:r>
                      <a:endParaRPr lang="ru-RU" sz="1400" dirty="0">
                        <a:solidFill>
                          <a:srgbClr val="BC1312"/>
                        </a:solidFill>
                        <a:latin typeface="Arial" panose="020B0604020202020204" pitchFamily="34" charset="0"/>
                        <a:ea typeface="Stem Bold" panose="020B0703020203020204" pitchFamily="34" charset="-52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Arial" panose="020B0604020202020204" pitchFamily="34" charset="0"/>
                          <a:ea typeface="Stem Bold" panose="020B0703020203020204" pitchFamily="34" charset="-52"/>
                          <a:cs typeface="Arial" panose="020B0604020202020204" pitchFamily="34" charset="0"/>
                        </a:rPr>
                        <a:t>26</a:t>
                      </a:r>
                      <a:endParaRPr lang="ru-RU" sz="1800" b="0" dirty="0">
                        <a:solidFill>
                          <a:srgbClr val="BC1312"/>
                        </a:solidFill>
                        <a:latin typeface="Arial" panose="020B0604020202020204" pitchFamily="34" charset="0"/>
                        <a:ea typeface="Stem Bold" panose="020B0703020203020204" pitchFamily="34" charset="-52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Arial" panose="020B0604020202020204" pitchFamily="34" charset="0"/>
                          <a:ea typeface="Stem Bold" panose="020B0703020203020204" pitchFamily="34" charset="-52"/>
                          <a:cs typeface="Arial" panose="020B0604020202020204" pitchFamily="34" charset="0"/>
                        </a:rPr>
                        <a:t>22</a:t>
                      </a:r>
                      <a:endParaRPr lang="ru-RU" sz="1800" b="0" dirty="0">
                        <a:solidFill>
                          <a:srgbClr val="BC1312"/>
                        </a:solidFill>
                        <a:latin typeface="Arial" panose="020B0604020202020204" pitchFamily="34" charset="0"/>
                        <a:ea typeface="Stem Bold" panose="020B0703020203020204" pitchFamily="34" charset="-52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17533"/>
                  </a:ext>
                </a:extLst>
              </a:tr>
            </a:tbl>
          </a:graphicData>
        </a:graphic>
      </p:graphicFrame>
      <p:grpSp>
        <p:nvGrpSpPr>
          <p:cNvPr id="6" name="Группа 7"/>
          <p:cNvGrpSpPr>
            <a:grpSpLocks/>
          </p:cNvGrpSpPr>
          <p:nvPr/>
        </p:nvGrpSpPr>
        <p:grpSpPr bwMode="auto">
          <a:xfrm>
            <a:off x="1176682" y="3068958"/>
            <a:ext cx="679620" cy="664333"/>
            <a:chOff x="2728026" y="68"/>
            <a:chExt cx="1310632" cy="1506473"/>
          </a:xfrm>
          <a:solidFill>
            <a:srgbClr val="960E0E"/>
          </a:solidFill>
        </p:grpSpPr>
        <p:sp>
          <p:nvSpPr>
            <p:cNvPr id="7" name="Шестиугольник 12"/>
            <p:cNvSpPr/>
            <p:nvPr/>
          </p:nvSpPr>
          <p:spPr>
            <a:xfrm rot="5400000">
              <a:off x="2630105" y="97991"/>
              <a:ext cx="1506471" cy="13106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Шестиугольник 4"/>
            <p:cNvSpPr txBox="1"/>
            <p:nvPr/>
          </p:nvSpPr>
          <p:spPr>
            <a:xfrm>
              <a:off x="2740438" y="68"/>
              <a:ext cx="1298220" cy="150647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7160" tIns="137160" rIns="137160" bIns="137160" spcCol="1270" anchor="ctr"/>
            <a:lstStyle/>
            <a:p>
              <a:pPr algn="ctr" defTabSz="1600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ru-RU" sz="28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Группа 9"/>
          <p:cNvGrpSpPr>
            <a:grpSpLocks/>
          </p:cNvGrpSpPr>
          <p:nvPr/>
        </p:nvGrpSpPr>
        <p:grpSpPr bwMode="auto">
          <a:xfrm>
            <a:off x="375941" y="3068960"/>
            <a:ext cx="688271" cy="655228"/>
            <a:chOff x="1312545" y="71"/>
            <a:chExt cx="1310630" cy="1506471"/>
          </a:xfrm>
          <a:solidFill>
            <a:srgbClr val="0C5C2C"/>
          </a:solidFill>
        </p:grpSpPr>
        <p:sp>
          <p:nvSpPr>
            <p:cNvPr id="10" name="Шестиугольник 15"/>
            <p:cNvSpPr/>
            <p:nvPr/>
          </p:nvSpPr>
          <p:spPr>
            <a:xfrm rot="5400000">
              <a:off x="1214625" y="97991"/>
              <a:ext cx="1506471" cy="13106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Шестиугольник 8"/>
            <p:cNvSpPr txBox="1"/>
            <p:nvPr/>
          </p:nvSpPr>
          <p:spPr>
            <a:xfrm>
              <a:off x="1517479" y="235258"/>
              <a:ext cx="900761" cy="103609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889000" eaLnBrk="0" fontAlgn="base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12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351</a:t>
              </a:r>
            </a:p>
            <a:p>
              <a:pPr algn="ctr" defTabSz="889000" eaLnBrk="0" fontAlgn="base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12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 defTabSz="889000" eaLnBrk="0" fontAlgn="base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12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400</a:t>
              </a:r>
              <a:endParaRPr lang="ru-RU" sz="12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Группа 7"/>
          <p:cNvGrpSpPr>
            <a:grpSpLocks/>
          </p:cNvGrpSpPr>
          <p:nvPr/>
        </p:nvGrpSpPr>
        <p:grpSpPr bwMode="auto">
          <a:xfrm>
            <a:off x="5312685" y="3068957"/>
            <a:ext cx="689240" cy="642499"/>
            <a:chOff x="2728026" y="70"/>
            <a:chExt cx="1310630" cy="1506471"/>
          </a:xfrm>
          <a:solidFill>
            <a:srgbClr val="960E0E"/>
          </a:solidFill>
        </p:grpSpPr>
        <p:sp>
          <p:nvSpPr>
            <p:cNvPr id="13" name="Шестиугольник 18"/>
            <p:cNvSpPr/>
            <p:nvPr/>
          </p:nvSpPr>
          <p:spPr>
            <a:xfrm rot="5400000">
              <a:off x="2630105" y="97991"/>
              <a:ext cx="1506471" cy="13106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Шестиугольник 4"/>
            <p:cNvSpPr txBox="1"/>
            <p:nvPr/>
          </p:nvSpPr>
          <p:spPr>
            <a:xfrm>
              <a:off x="2728026" y="70"/>
              <a:ext cx="1310630" cy="150646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7160" tIns="137160" rIns="137160" bIns="137160" spcCol="1270" anchor="ctr"/>
            <a:lstStyle/>
            <a:p>
              <a:pPr algn="ctr" defTabSz="1600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ru-RU" sz="28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Группа 9"/>
          <p:cNvGrpSpPr>
            <a:grpSpLocks/>
          </p:cNvGrpSpPr>
          <p:nvPr/>
        </p:nvGrpSpPr>
        <p:grpSpPr bwMode="auto">
          <a:xfrm>
            <a:off x="4520597" y="3068958"/>
            <a:ext cx="654062" cy="642500"/>
            <a:chOff x="1312545" y="71"/>
            <a:chExt cx="1310630" cy="1506471"/>
          </a:xfrm>
          <a:solidFill>
            <a:srgbClr val="0C5C2C"/>
          </a:solidFill>
        </p:grpSpPr>
        <p:sp>
          <p:nvSpPr>
            <p:cNvPr id="16" name="Шестиугольник 21"/>
            <p:cNvSpPr/>
            <p:nvPr/>
          </p:nvSpPr>
          <p:spPr>
            <a:xfrm rot="5400000">
              <a:off x="1214625" y="97991"/>
              <a:ext cx="1506471" cy="13106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Шестиугольник 8"/>
            <p:cNvSpPr txBox="1"/>
            <p:nvPr/>
          </p:nvSpPr>
          <p:spPr>
            <a:xfrm>
              <a:off x="1517479" y="235258"/>
              <a:ext cx="900761" cy="103609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889000" eaLnBrk="0" fontAlgn="base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14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401</a:t>
              </a:r>
            </a:p>
            <a:p>
              <a:pPr algn="ctr" defTabSz="889000" eaLnBrk="0" fontAlgn="base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14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 defTabSz="889000" eaLnBrk="0" fontAlgn="base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14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450</a:t>
              </a:r>
              <a:endParaRPr lang="ru-RU" sz="1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5116"/>
              </p:ext>
            </p:extLst>
          </p:nvPr>
        </p:nvGraphicFramePr>
        <p:xfrm>
          <a:off x="377761" y="3861048"/>
          <a:ext cx="3710788" cy="22097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6634">
                  <a:extLst>
                    <a:ext uri="{9D8B030D-6E8A-4147-A177-3AD203B41FA5}">
                      <a16:colId xmlns:a16="http://schemas.microsoft.com/office/drawing/2014/main" val="2330513441"/>
                    </a:ext>
                  </a:extLst>
                </a:gridCol>
                <a:gridCol w="1197077">
                  <a:extLst>
                    <a:ext uri="{9D8B030D-6E8A-4147-A177-3AD203B41FA5}">
                      <a16:colId xmlns:a16="http://schemas.microsoft.com/office/drawing/2014/main" val="3457173109"/>
                    </a:ext>
                  </a:extLst>
                </a:gridCol>
                <a:gridCol w="1197077">
                  <a:extLst>
                    <a:ext uri="{9D8B030D-6E8A-4147-A177-3AD203B41FA5}">
                      <a16:colId xmlns:a16="http://schemas.microsoft.com/office/drawing/2014/main" val="300081960"/>
                    </a:ext>
                  </a:extLst>
                </a:gridCol>
              </a:tblGrid>
              <a:tr h="9001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«</a:t>
                      </a:r>
                      <a:r>
                        <a:rPr kumimoji="0" lang="ru-RU" altLang="ru-RU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SCImago</a:t>
                      </a:r>
                      <a:r>
                        <a:rPr kumimoji="0" lang="ru-RU" altLang="ru-RU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Institutions</a:t>
                      </a:r>
                      <a:r>
                        <a:rPr kumimoji="0" lang="ru-RU" altLang="ru-RU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1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Rankings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рейтинг научно-исследовательских организаций мира, подготовленный исследовательской группой </a:t>
                      </a: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Scimago</a:t>
                      </a:r>
                      <a:endParaRPr lang="ru-RU" sz="1200" i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1" marR="91451" marT="45724" marB="45724">
                    <a:solidFill>
                      <a:srgbClr val="0C5C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4" marB="45724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4" marB="45724"/>
                </a:tc>
                <a:extLst>
                  <a:ext uri="{0D108BD9-81ED-4DB2-BD59-A6C34878D82A}">
                    <a16:rowId xmlns:a16="http://schemas.microsoft.com/office/drawing/2014/main" val="1101901151"/>
                  </a:ext>
                </a:extLst>
              </a:tr>
              <a:tr h="629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Позиция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НГТУ НЭТИ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Количество вузов, включенных в рейтинг</a:t>
                      </a:r>
                    </a:p>
                  </a:txBody>
                  <a:tcPr marL="68580" marR="68580" marT="0" marB="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российских вузов</a:t>
                      </a:r>
                      <a:endParaRPr kumimoji="0" lang="ru-RU" alt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427495"/>
                  </a:ext>
                </a:extLst>
              </a:tr>
              <a:tr h="6506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663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5147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90033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1753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86858" y="2983962"/>
            <a:ext cx="24651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ИНЖЕНЕРИЯ </a:t>
            </a:r>
          </a:p>
          <a:p>
            <a:r>
              <a:rPr lang="ru-RU" altLang="ru-RU" sz="105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ЭЛЕКТРОТЕХНИЧЕСКАЯ </a:t>
            </a:r>
          </a:p>
          <a:p>
            <a:r>
              <a:rPr lang="ru-RU" altLang="ru-RU" sz="105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И ЭЛЕКТРОННАЯ</a:t>
            </a:r>
            <a:endParaRPr lang="ru-RU" sz="105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Stem Bold" panose="020B0703020203020204" pitchFamily="34" charset="-52"/>
              <a:cs typeface="Arial" panose="020B0604020202020204" pitchFamily="34" charset="0"/>
            </a:endParaRP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Группа 8"/>
          <p:cNvGrpSpPr>
            <a:grpSpLocks/>
          </p:cNvGrpSpPr>
          <p:nvPr/>
        </p:nvGrpSpPr>
        <p:grpSpPr bwMode="auto">
          <a:xfrm>
            <a:off x="295035" y="1248392"/>
            <a:ext cx="3700901" cy="1134767"/>
            <a:chOff x="1063859" y="-577059"/>
            <a:chExt cx="10906831" cy="1782306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4078426" y="301365"/>
              <a:ext cx="1681222" cy="9038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1063859" y="-577059"/>
              <a:ext cx="10906831" cy="1104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45720" rIns="45720" spcCol="1270" anchor="ctr"/>
            <a:lstStyle/>
            <a:p>
              <a:pPr defTabSz="533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ru-RU" sz="28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ОБЩИЙ РЕЙТИНГ</a:t>
              </a:r>
            </a:p>
          </p:txBody>
        </p:sp>
      </p:grpSp>
      <p:grpSp>
        <p:nvGrpSpPr>
          <p:cNvPr id="23" name="Группа 7"/>
          <p:cNvGrpSpPr>
            <a:grpSpLocks/>
          </p:cNvGrpSpPr>
          <p:nvPr/>
        </p:nvGrpSpPr>
        <p:grpSpPr bwMode="auto">
          <a:xfrm>
            <a:off x="2727225" y="1883715"/>
            <a:ext cx="760248" cy="725452"/>
            <a:chOff x="2728026" y="70"/>
            <a:chExt cx="1310630" cy="1506471"/>
          </a:xfrm>
          <a:solidFill>
            <a:srgbClr val="960E0E"/>
          </a:solidFill>
        </p:grpSpPr>
        <p:sp>
          <p:nvSpPr>
            <p:cNvPr id="24" name="Шестиугольник 18"/>
            <p:cNvSpPr/>
            <p:nvPr/>
          </p:nvSpPr>
          <p:spPr>
            <a:xfrm rot="5400000">
              <a:off x="2630105" y="97991"/>
              <a:ext cx="1506471" cy="13106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Шестиугольник 4"/>
            <p:cNvSpPr txBox="1"/>
            <p:nvPr/>
          </p:nvSpPr>
          <p:spPr>
            <a:xfrm>
              <a:off x="2728026" y="15932"/>
              <a:ext cx="1310630" cy="148432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7160" tIns="137160" rIns="137160" bIns="137160" spcCol="1270" anchor="ctr"/>
            <a:lstStyle/>
            <a:p>
              <a:pPr algn="ctr" defTabSz="1600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ru-RU" sz="20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</a:p>
          </p:txBody>
        </p:sp>
      </p:grpSp>
      <p:grpSp>
        <p:nvGrpSpPr>
          <p:cNvPr id="26" name="Группа 9"/>
          <p:cNvGrpSpPr>
            <a:grpSpLocks/>
          </p:cNvGrpSpPr>
          <p:nvPr/>
        </p:nvGrpSpPr>
        <p:grpSpPr bwMode="auto">
          <a:xfrm>
            <a:off x="1881030" y="1883714"/>
            <a:ext cx="742347" cy="724292"/>
            <a:chOff x="1312546" y="-6148"/>
            <a:chExt cx="1310630" cy="1512689"/>
          </a:xfrm>
          <a:solidFill>
            <a:srgbClr val="0C5C2C"/>
          </a:solidFill>
        </p:grpSpPr>
        <p:sp>
          <p:nvSpPr>
            <p:cNvPr id="27" name="Шестиугольник 21"/>
            <p:cNvSpPr/>
            <p:nvPr/>
          </p:nvSpPr>
          <p:spPr>
            <a:xfrm rot="5400000">
              <a:off x="1214625" y="97991"/>
              <a:ext cx="1506471" cy="13106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Шестиугольник 8"/>
            <p:cNvSpPr txBox="1"/>
            <p:nvPr/>
          </p:nvSpPr>
          <p:spPr>
            <a:xfrm>
              <a:off x="1312546" y="-6148"/>
              <a:ext cx="1310628" cy="151268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spcCol="1270" anchor="ctr"/>
            <a:lstStyle/>
            <a:p>
              <a:pPr algn="ctr" defTabSz="889000" eaLnBrk="0" fontAlgn="base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ru-RU" sz="12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801</a:t>
              </a:r>
              <a:endParaRPr lang="en-US" sz="12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889000" eaLnBrk="0" fontAlgn="base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12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  <a:p>
              <a:pPr algn="ctr" defTabSz="889000" eaLnBrk="0" fontAlgn="base" hangingPunct="0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ru-RU" sz="1200" b="1" i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</p:grpSp>
      <p:sp>
        <p:nvSpPr>
          <p:cNvPr id="29" name="Прямоугольник 28"/>
          <p:cNvSpPr/>
          <p:nvPr/>
        </p:nvSpPr>
        <p:spPr bwMode="auto">
          <a:xfrm>
            <a:off x="2091420" y="2061424"/>
            <a:ext cx="1449771" cy="57548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TextBox 29"/>
          <p:cNvSpPr txBox="1"/>
          <p:nvPr/>
        </p:nvSpPr>
        <p:spPr>
          <a:xfrm>
            <a:off x="6104772" y="2983962"/>
            <a:ext cx="2465155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ФИЗИКА</a:t>
            </a:r>
          </a:p>
          <a:p>
            <a:r>
              <a:rPr lang="ru-RU" altLang="ru-RU" sz="105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Stem Bold" panose="020B0703020203020204" pitchFamily="34" charset="-52"/>
                <a:cs typeface="Arial" panose="020B0604020202020204" pitchFamily="34" charset="0"/>
              </a:rPr>
              <a:t>И АСТРОНОМИЯ</a:t>
            </a:r>
            <a:endParaRPr lang="ru-RU" sz="105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Stem Bold" panose="020B0703020203020204" pitchFamily="34" charset="-52"/>
              <a:cs typeface="Arial" panose="020B0604020202020204" pitchFamily="34" charset="0"/>
            </a:endParaRP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32656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РЕЙТИНГИ</a:t>
            </a:r>
          </a:p>
        </p:txBody>
      </p:sp>
    </p:spTree>
    <p:extLst>
      <p:ext uri="{BB962C8B-B14F-4D97-AF65-F5344CB8AC3E}">
        <p14:creationId xmlns:p14="http://schemas.microsoft.com/office/powerpoint/2010/main" val="824233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510</Words>
  <Application>Microsoft Office PowerPoint</Application>
  <PresentationFormat>Экран (4:3)</PresentationFormat>
  <Paragraphs>185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Stem Bold</vt:lpstr>
      <vt:lpstr>Stem Text</vt:lpstr>
      <vt:lpstr>Stem Text 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ГРАФИК</vt:lpstr>
      <vt:lpstr>ГРАФИК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Архипова Анастасия Борисовна</cp:lastModifiedBy>
  <cp:revision>9</cp:revision>
  <dcterms:created xsi:type="dcterms:W3CDTF">2019-09-27T08:04:54Z</dcterms:created>
  <dcterms:modified xsi:type="dcterms:W3CDTF">2022-12-17T06:55:30Z</dcterms:modified>
</cp:coreProperties>
</file>