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4A7A61E-AF99-41D8-BCBA-F2AD76A6735C}">
          <p14:sldIdLst>
            <p14:sldId id="256"/>
            <p14:sldId id="257"/>
            <p14:sldId id="267"/>
            <p14:sldId id="268"/>
            <p14:sldId id="25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FDEE-7A17-47D1-B3D9-87238300C1E3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CE4E79EA-4B45-433E-ABD2-62F33A5D50CC}">
      <dgm:prSet phldrT="[Текст]" custT="1"/>
      <dgm:spPr/>
      <dgm:t>
        <a:bodyPr/>
        <a:lstStyle/>
        <a:p>
          <a:r>
            <a:rPr lang="ru-RU" sz="1400" dirty="0"/>
            <a:t>проанализировать программные средства, выполняющие аналогичную задачу;</a:t>
          </a:r>
        </a:p>
      </dgm:t>
    </dgm:pt>
    <dgm:pt modelId="{CF2E0D4B-DF72-4FB7-83DC-86ADF7D4E745}" type="parTrans" cxnId="{395E031A-1A8A-4C70-A97C-30977323A6B9}">
      <dgm:prSet/>
      <dgm:spPr/>
      <dgm:t>
        <a:bodyPr/>
        <a:lstStyle/>
        <a:p>
          <a:endParaRPr lang="ru-RU"/>
        </a:p>
      </dgm:t>
    </dgm:pt>
    <dgm:pt modelId="{3269D7CA-268C-42CB-A8C5-AB2F83EECF95}" type="sibTrans" cxnId="{395E031A-1A8A-4C70-A97C-30977323A6B9}">
      <dgm:prSet/>
      <dgm:spPr/>
      <dgm:t>
        <a:bodyPr/>
        <a:lstStyle/>
        <a:p>
          <a:endParaRPr lang="ru-RU"/>
        </a:p>
      </dgm:t>
    </dgm:pt>
    <dgm:pt modelId="{31E51C51-E0C0-4B79-B440-05F15D66997E}">
      <dgm:prSet phldrT="[Текст]" custT="1"/>
      <dgm:spPr/>
      <dgm:t>
        <a:bodyPr/>
        <a:lstStyle/>
        <a:p>
          <a:r>
            <a:rPr lang="ru-RU" sz="1400" dirty="0"/>
            <a:t>проработать структуру программы;</a:t>
          </a:r>
        </a:p>
      </dgm:t>
    </dgm:pt>
    <dgm:pt modelId="{DD36FB66-2876-4883-8F00-5BF25299D56A}" type="parTrans" cxnId="{BFB5CE9C-5250-4AEB-B6CD-57422B642369}">
      <dgm:prSet/>
      <dgm:spPr/>
      <dgm:t>
        <a:bodyPr/>
        <a:lstStyle/>
        <a:p>
          <a:endParaRPr lang="ru-RU"/>
        </a:p>
      </dgm:t>
    </dgm:pt>
    <dgm:pt modelId="{2721094C-D2BD-4A24-8A78-659127B6F209}" type="sibTrans" cxnId="{BFB5CE9C-5250-4AEB-B6CD-57422B642369}">
      <dgm:prSet/>
      <dgm:spPr/>
      <dgm:t>
        <a:bodyPr/>
        <a:lstStyle/>
        <a:p>
          <a:endParaRPr lang="ru-RU"/>
        </a:p>
      </dgm:t>
    </dgm:pt>
    <dgm:pt modelId="{2BC3F2F1-D220-4979-89F4-67F5D4BD393F}">
      <dgm:prSet phldrT="[Текст]" custT="1"/>
      <dgm:spPr/>
      <dgm:t>
        <a:bodyPr/>
        <a:lstStyle/>
        <a:p>
          <a:r>
            <a:rPr lang="ru-RU" sz="1400" dirty="0"/>
            <a:t>разработать функционал для работы с данными</a:t>
          </a:r>
        </a:p>
      </dgm:t>
    </dgm:pt>
    <dgm:pt modelId="{02CFB778-D444-46C6-959A-744B9D8820E1}" type="parTrans" cxnId="{DF0D9503-0A58-4CF5-8110-3CF1FE81DEDE}">
      <dgm:prSet/>
      <dgm:spPr/>
      <dgm:t>
        <a:bodyPr/>
        <a:lstStyle/>
        <a:p>
          <a:endParaRPr lang="ru-RU"/>
        </a:p>
      </dgm:t>
    </dgm:pt>
    <dgm:pt modelId="{51F023F9-9A8B-4AB0-843E-6DCC18F52558}" type="sibTrans" cxnId="{DF0D9503-0A58-4CF5-8110-3CF1FE81DEDE}">
      <dgm:prSet/>
      <dgm:spPr/>
      <dgm:t>
        <a:bodyPr/>
        <a:lstStyle/>
        <a:p>
          <a:endParaRPr lang="ru-RU"/>
        </a:p>
      </dgm:t>
    </dgm:pt>
    <dgm:pt modelId="{458F9E24-A58D-4337-9B27-8F0E8DBCD8D1}">
      <dgm:prSet phldrT="[Текст]" custT="1"/>
      <dgm:spPr/>
      <dgm:t>
        <a:bodyPr/>
        <a:lstStyle/>
        <a:p>
          <a:r>
            <a:rPr lang="ru-RU" sz="1400" dirty="0"/>
            <a:t>разработать и реализовать внешнюю оболочку программы, понятную и удобную для рядового пользователя;</a:t>
          </a:r>
        </a:p>
      </dgm:t>
    </dgm:pt>
    <dgm:pt modelId="{BE4188CB-3A31-4DD4-BA6C-77D94D07D434}" type="parTrans" cxnId="{DA5DA896-2EA2-41DB-8295-37BE7BD35D8C}">
      <dgm:prSet/>
      <dgm:spPr/>
      <dgm:t>
        <a:bodyPr/>
        <a:lstStyle/>
        <a:p>
          <a:endParaRPr lang="ru-RU"/>
        </a:p>
      </dgm:t>
    </dgm:pt>
    <dgm:pt modelId="{4572D559-55B9-44AD-BF73-522D93283140}" type="sibTrans" cxnId="{DA5DA896-2EA2-41DB-8295-37BE7BD35D8C}">
      <dgm:prSet/>
      <dgm:spPr/>
      <dgm:t>
        <a:bodyPr/>
        <a:lstStyle/>
        <a:p>
          <a:endParaRPr lang="ru-RU"/>
        </a:p>
      </dgm:t>
    </dgm:pt>
    <dgm:pt modelId="{0A19F7D2-A156-4190-9FF3-2BD1C215F86C}">
      <dgm:prSet phldrT="[Текст]" custT="1"/>
      <dgm:spPr/>
      <dgm:t>
        <a:bodyPr/>
        <a:lstStyle/>
        <a:p>
          <a:r>
            <a:rPr lang="ru-RU" sz="1400" dirty="0"/>
            <a:t>изучить и проанализировать необходимую информацию о разработке графического приложения;</a:t>
          </a:r>
        </a:p>
      </dgm:t>
    </dgm:pt>
    <dgm:pt modelId="{B358E551-5420-4A07-A240-5561902BD331}" type="parTrans" cxnId="{6F6B2A23-E5FD-4F43-AA2F-64BD5A87773A}">
      <dgm:prSet/>
      <dgm:spPr/>
      <dgm:t>
        <a:bodyPr/>
        <a:lstStyle/>
        <a:p>
          <a:endParaRPr lang="ru-RU"/>
        </a:p>
      </dgm:t>
    </dgm:pt>
    <dgm:pt modelId="{9CD0E1B7-3FD8-4A6F-9BEC-71BCE24C87C1}" type="sibTrans" cxnId="{6F6B2A23-E5FD-4F43-AA2F-64BD5A87773A}">
      <dgm:prSet/>
      <dgm:spPr/>
      <dgm:t>
        <a:bodyPr/>
        <a:lstStyle/>
        <a:p>
          <a:endParaRPr lang="ru-RU"/>
        </a:p>
      </dgm:t>
    </dgm:pt>
    <dgm:pt modelId="{6E0EB18E-D242-41A1-98CF-6C12D190D707}">
      <dgm:prSet phldrT="[Текст]" custT="1"/>
      <dgm:spPr/>
      <dgm:t>
        <a:bodyPr/>
        <a:lstStyle/>
        <a:p>
          <a:r>
            <a:rPr lang="ru-RU" sz="1400" dirty="0"/>
            <a:t>реализовать функционал и связать его с внешней оболочкой программы.</a:t>
          </a:r>
        </a:p>
      </dgm:t>
    </dgm:pt>
    <dgm:pt modelId="{2834B315-884F-4240-BEE5-02F3C765CC2D}" type="parTrans" cxnId="{828E0B43-192A-403E-8CDD-6F9F91514D16}">
      <dgm:prSet/>
      <dgm:spPr/>
      <dgm:t>
        <a:bodyPr/>
        <a:lstStyle/>
        <a:p>
          <a:endParaRPr lang="ru-RU"/>
        </a:p>
      </dgm:t>
    </dgm:pt>
    <dgm:pt modelId="{C3C891AB-1CD0-429F-852F-E8CF1F8913A7}" type="sibTrans" cxnId="{828E0B43-192A-403E-8CDD-6F9F91514D16}">
      <dgm:prSet/>
      <dgm:spPr/>
      <dgm:t>
        <a:bodyPr/>
        <a:lstStyle/>
        <a:p>
          <a:endParaRPr lang="ru-RU"/>
        </a:p>
      </dgm:t>
    </dgm:pt>
    <dgm:pt modelId="{06077998-126B-4182-9382-9A307ADA4663}" type="pres">
      <dgm:prSet presAssocID="{F832FDEE-7A17-47D1-B3D9-87238300C1E3}" presName="linear" presStyleCnt="0">
        <dgm:presLayoutVars>
          <dgm:dir/>
          <dgm:animLvl val="lvl"/>
          <dgm:resizeHandles val="exact"/>
        </dgm:presLayoutVars>
      </dgm:prSet>
      <dgm:spPr/>
    </dgm:pt>
    <dgm:pt modelId="{212B3E86-CF19-45D4-82C4-455FB0EDC6BC}" type="pres">
      <dgm:prSet presAssocID="{CE4E79EA-4B45-433E-ABD2-62F33A5D50CC}" presName="parentLin" presStyleCnt="0"/>
      <dgm:spPr/>
    </dgm:pt>
    <dgm:pt modelId="{B0DD9DB3-60FF-416D-BAF3-985665F6A8EC}" type="pres">
      <dgm:prSet presAssocID="{CE4E79EA-4B45-433E-ABD2-62F33A5D50CC}" presName="parentLeftMargin" presStyleLbl="node1" presStyleIdx="0" presStyleCnt="6"/>
      <dgm:spPr/>
    </dgm:pt>
    <dgm:pt modelId="{EB5738E0-AA39-42B1-9C89-5716D6F7D0D7}" type="pres">
      <dgm:prSet presAssocID="{CE4E79EA-4B45-433E-ABD2-62F33A5D50C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DBC0BC1-C422-436F-9A3D-E1AFDEF718FE}" type="pres">
      <dgm:prSet presAssocID="{CE4E79EA-4B45-433E-ABD2-62F33A5D50CC}" presName="negativeSpace" presStyleCnt="0"/>
      <dgm:spPr/>
    </dgm:pt>
    <dgm:pt modelId="{2EA33533-7304-4443-9DFF-A68E53987461}" type="pres">
      <dgm:prSet presAssocID="{CE4E79EA-4B45-433E-ABD2-62F33A5D50CC}" presName="childText" presStyleLbl="conFgAcc1" presStyleIdx="0" presStyleCnt="6">
        <dgm:presLayoutVars>
          <dgm:bulletEnabled val="1"/>
        </dgm:presLayoutVars>
      </dgm:prSet>
      <dgm:spPr/>
    </dgm:pt>
    <dgm:pt modelId="{B34A7190-0ED6-415A-A673-F4109536CB27}" type="pres">
      <dgm:prSet presAssocID="{3269D7CA-268C-42CB-A8C5-AB2F83EECF95}" presName="spaceBetweenRectangles" presStyleCnt="0"/>
      <dgm:spPr/>
    </dgm:pt>
    <dgm:pt modelId="{EE543B6A-D386-4FFA-9A37-2DC4D638DF86}" type="pres">
      <dgm:prSet presAssocID="{31E51C51-E0C0-4B79-B440-05F15D66997E}" presName="parentLin" presStyleCnt="0"/>
      <dgm:spPr/>
    </dgm:pt>
    <dgm:pt modelId="{8DCEFAA7-427F-48E8-A534-CFE5A85A83F4}" type="pres">
      <dgm:prSet presAssocID="{31E51C51-E0C0-4B79-B440-05F15D66997E}" presName="parentLeftMargin" presStyleLbl="node1" presStyleIdx="0" presStyleCnt="6"/>
      <dgm:spPr/>
    </dgm:pt>
    <dgm:pt modelId="{2D92D30A-E338-4ECB-BDFB-B283AC49FBCD}" type="pres">
      <dgm:prSet presAssocID="{31E51C51-E0C0-4B79-B440-05F15D66997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4FBC25-F7A1-4751-88EC-00B9481662B5}" type="pres">
      <dgm:prSet presAssocID="{31E51C51-E0C0-4B79-B440-05F15D66997E}" presName="negativeSpace" presStyleCnt="0"/>
      <dgm:spPr/>
    </dgm:pt>
    <dgm:pt modelId="{13CF1608-8366-4DAD-A10B-F477C4AB2944}" type="pres">
      <dgm:prSet presAssocID="{31E51C51-E0C0-4B79-B440-05F15D66997E}" presName="childText" presStyleLbl="conFgAcc1" presStyleIdx="1" presStyleCnt="6">
        <dgm:presLayoutVars>
          <dgm:bulletEnabled val="1"/>
        </dgm:presLayoutVars>
      </dgm:prSet>
      <dgm:spPr/>
    </dgm:pt>
    <dgm:pt modelId="{632077AC-726C-4C95-A287-748C2AD8A70C}" type="pres">
      <dgm:prSet presAssocID="{2721094C-D2BD-4A24-8A78-659127B6F209}" presName="spaceBetweenRectangles" presStyleCnt="0"/>
      <dgm:spPr/>
    </dgm:pt>
    <dgm:pt modelId="{4F6CFF38-BA1B-44C1-B8D6-86BAE8DD7561}" type="pres">
      <dgm:prSet presAssocID="{2BC3F2F1-D220-4979-89F4-67F5D4BD393F}" presName="parentLin" presStyleCnt="0"/>
      <dgm:spPr/>
    </dgm:pt>
    <dgm:pt modelId="{683675E3-0757-471F-943B-2BCB925081EA}" type="pres">
      <dgm:prSet presAssocID="{2BC3F2F1-D220-4979-89F4-67F5D4BD393F}" presName="parentLeftMargin" presStyleLbl="node1" presStyleIdx="1" presStyleCnt="6"/>
      <dgm:spPr/>
    </dgm:pt>
    <dgm:pt modelId="{6FCE61A6-2AC8-48C7-BBF7-25E707F84518}" type="pres">
      <dgm:prSet presAssocID="{2BC3F2F1-D220-4979-89F4-67F5D4BD393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8A89D3B-F74C-4A32-918B-B6626A1C65B6}" type="pres">
      <dgm:prSet presAssocID="{2BC3F2F1-D220-4979-89F4-67F5D4BD393F}" presName="negativeSpace" presStyleCnt="0"/>
      <dgm:spPr/>
    </dgm:pt>
    <dgm:pt modelId="{929025B3-3AD3-4453-8FF9-F49032BFB2DB}" type="pres">
      <dgm:prSet presAssocID="{2BC3F2F1-D220-4979-89F4-67F5D4BD393F}" presName="childText" presStyleLbl="conFgAcc1" presStyleIdx="2" presStyleCnt="6">
        <dgm:presLayoutVars>
          <dgm:bulletEnabled val="1"/>
        </dgm:presLayoutVars>
      </dgm:prSet>
      <dgm:spPr/>
    </dgm:pt>
    <dgm:pt modelId="{BBD2D26E-D334-447E-8D04-FA7886391223}" type="pres">
      <dgm:prSet presAssocID="{51F023F9-9A8B-4AB0-843E-6DCC18F52558}" presName="spaceBetweenRectangles" presStyleCnt="0"/>
      <dgm:spPr/>
    </dgm:pt>
    <dgm:pt modelId="{51C7EC43-62DC-4644-9DF3-BCDB9A975090}" type="pres">
      <dgm:prSet presAssocID="{0A19F7D2-A156-4190-9FF3-2BD1C215F86C}" presName="parentLin" presStyleCnt="0"/>
      <dgm:spPr/>
    </dgm:pt>
    <dgm:pt modelId="{523C4606-8DB5-4F2C-BBD3-6A9F841F378E}" type="pres">
      <dgm:prSet presAssocID="{0A19F7D2-A156-4190-9FF3-2BD1C215F86C}" presName="parentLeftMargin" presStyleLbl="node1" presStyleIdx="2" presStyleCnt="6"/>
      <dgm:spPr/>
    </dgm:pt>
    <dgm:pt modelId="{D76A64BA-6F8C-45AD-8458-24378077223F}" type="pres">
      <dgm:prSet presAssocID="{0A19F7D2-A156-4190-9FF3-2BD1C215F8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C4B1877-9BB9-4153-9BC7-A50AFAD9E870}" type="pres">
      <dgm:prSet presAssocID="{0A19F7D2-A156-4190-9FF3-2BD1C215F86C}" presName="negativeSpace" presStyleCnt="0"/>
      <dgm:spPr/>
    </dgm:pt>
    <dgm:pt modelId="{0F40ED6A-AC7B-48FE-99CD-944F32C7E643}" type="pres">
      <dgm:prSet presAssocID="{0A19F7D2-A156-4190-9FF3-2BD1C215F86C}" presName="childText" presStyleLbl="conFgAcc1" presStyleIdx="3" presStyleCnt="6">
        <dgm:presLayoutVars>
          <dgm:bulletEnabled val="1"/>
        </dgm:presLayoutVars>
      </dgm:prSet>
      <dgm:spPr/>
    </dgm:pt>
    <dgm:pt modelId="{BD59F5DD-C631-45FA-A88A-908BC22078CE}" type="pres">
      <dgm:prSet presAssocID="{9CD0E1B7-3FD8-4A6F-9BEC-71BCE24C87C1}" presName="spaceBetweenRectangles" presStyleCnt="0"/>
      <dgm:spPr/>
    </dgm:pt>
    <dgm:pt modelId="{AEDDD15E-D0A8-4F10-90B7-908867E0F045}" type="pres">
      <dgm:prSet presAssocID="{458F9E24-A58D-4337-9B27-8F0E8DBCD8D1}" presName="parentLin" presStyleCnt="0"/>
      <dgm:spPr/>
    </dgm:pt>
    <dgm:pt modelId="{CC17D486-6CD4-4837-9EE0-06FF605F8AD7}" type="pres">
      <dgm:prSet presAssocID="{458F9E24-A58D-4337-9B27-8F0E8DBCD8D1}" presName="parentLeftMargin" presStyleLbl="node1" presStyleIdx="3" presStyleCnt="6"/>
      <dgm:spPr/>
    </dgm:pt>
    <dgm:pt modelId="{1E85BBE4-EF6D-4211-ACCE-2AFE33C59694}" type="pres">
      <dgm:prSet presAssocID="{458F9E24-A58D-4337-9B27-8F0E8DBCD8D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171764-CC49-4373-9BFA-B3274F491943}" type="pres">
      <dgm:prSet presAssocID="{458F9E24-A58D-4337-9B27-8F0E8DBCD8D1}" presName="negativeSpace" presStyleCnt="0"/>
      <dgm:spPr/>
    </dgm:pt>
    <dgm:pt modelId="{E4B5480D-0067-4EEA-A2D7-514930642DB3}" type="pres">
      <dgm:prSet presAssocID="{458F9E24-A58D-4337-9B27-8F0E8DBCD8D1}" presName="childText" presStyleLbl="conFgAcc1" presStyleIdx="4" presStyleCnt="6">
        <dgm:presLayoutVars>
          <dgm:bulletEnabled val="1"/>
        </dgm:presLayoutVars>
      </dgm:prSet>
      <dgm:spPr/>
    </dgm:pt>
    <dgm:pt modelId="{BE9671AF-F521-403B-9CF4-849D4C39DD7E}" type="pres">
      <dgm:prSet presAssocID="{4572D559-55B9-44AD-BF73-522D93283140}" presName="spaceBetweenRectangles" presStyleCnt="0"/>
      <dgm:spPr/>
    </dgm:pt>
    <dgm:pt modelId="{0645BADB-3885-464E-8074-9BAD98B9397D}" type="pres">
      <dgm:prSet presAssocID="{6E0EB18E-D242-41A1-98CF-6C12D190D707}" presName="parentLin" presStyleCnt="0"/>
      <dgm:spPr/>
    </dgm:pt>
    <dgm:pt modelId="{77667C89-46CD-4C96-B6BC-D962A93F9630}" type="pres">
      <dgm:prSet presAssocID="{6E0EB18E-D242-41A1-98CF-6C12D190D707}" presName="parentLeftMargin" presStyleLbl="node1" presStyleIdx="4" presStyleCnt="6"/>
      <dgm:spPr/>
    </dgm:pt>
    <dgm:pt modelId="{A7159122-7021-4A46-B693-4B356FAF2D14}" type="pres">
      <dgm:prSet presAssocID="{6E0EB18E-D242-41A1-98CF-6C12D190D70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AF8FEDD-5633-42A1-A0AB-5C9D5D166710}" type="pres">
      <dgm:prSet presAssocID="{6E0EB18E-D242-41A1-98CF-6C12D190D707}" presName="negativeSpace" presStyleCnt="0"/>
      <dgm:spPr/>
    </dgm:pt>
    <dgm:pt modelId="{4EE62F3A-53E6-4C9C-B3BB-B4326E54AF5B}" type="pres">
      <dgm:prSet presAssocID="{6E0EB18E-D242-41A1-98CF-6C12D190D70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F0D9503-0A58-4CF5-8110-3CF1FE81DEDE}" srcId="{F832FDEE-7A17-47D1-B3D9-87238300C1E3}" destId="{2BC3F2F1-D220-4979-89F4-67F5D4BD393F}" srcOrd="2" destOrd="0" parTransId="{02CFB778-D444-46C6-959A-744B9D8820E1}" sibTransId="{51F023F9-9A8B-4AB0-843E-6DCC18F52558}"/>
    <dgm:cxn modelId="{395E031A-1A8A-4C70-A97C-30977323A6B9}" srcId="{F832FDEE-7A17-47D1-B3D9-87238300C1E3}" destId="{CE4E79EA-4B45-433E-ABD2-62F33A5D50CC}" srcOrd="0" destOrd="0" parTransId="{CF2E0D4B-DF72-4FB7-83DC-86ADF7D4E745}" sibTransId="{3269D7CA-268C-42CB-A8C5-AB2F83EECF95}"/>
    <dgm:cxn modelId="{6F6B2A23-E5FD-4F43-AA2F-64BD5A87773A}" srcId="{F832FDEE-7A17-47D1-B3D9-87238300C1E3}" destId="{0A19F7D2-A156-4190-9FF3-2BD1C215F86C}" srcOrd="3" destOrd="0" parTransId="{B358E551-5420-4A07-A240-5561902BD331}" sibTransId="{9CD0E1B7-3FD8-4A6F-9BEC-71BCE24C87C1}"/>
    <dgm:cxn modelId="{31B4AA25-75E4-4847-A1EE-A9208F3CE574}" type="presOf" srcId="{CE4E79EA-4B45-433E-ABD2-62F33A5D50CC}" destId="{B0DD9DB3-60FF-416D-BAF3-985665F6A8EC}" srcOrd="0" destOrd="0" presId="urn:microsoft.com/office/officeart/2005/8/layout/list1"/>
    <dgm:cxn modelId="{09F6CD25-AE35-411F-AB1B-70C93DAF1E0B}" type="presOf" srcId="{CE4E79EA-4B45-433E-ABD2-62F33A5D50CC}" destId="{EB5738E0-AA39-42B1-9C89-5716D6F7D0D7}" srcOrd="1" destOrd="0" presId="urn:microsoft.com/office/officeart/2005/8/layout/list1"/>
    <dgm:cxn modelId="{9E4FB25C-8DB8-4378-83B6-25E24441D665}" type="presOf" srcId="{458F9E24-A58D-4337-9B27-8F0E8DBCD8D1}" destId="{CC17D486-6CD4-4837-9EE0-06FF605F8AD7}" srcOrd="0" destOrd="0" presId="urn:microsoft.com/office/officeart/2005/8/layout/list1"/>
    <dgm:cxn modelId="{828E0B43-192A-403E-8CDD-6F9F91514D16}" srcId="{F832FDEE-7A17-47D1-B3D9-87238300C1E3}" destId="{6E0EB18E-D242-41A1-98CF-6C12D190D707}" srcOrd="5" destOrd="0" parTransId="{2834B315-884F-4240-BEE5-02F3C765CC2D}" sibTransId="{C3C891AB-1CD0-429F-852F-E8CF1F8913A7}"/>
    <dgm:cxn modelId="{7DBDDE4A-CE79-48D8-B7BE-5A89318AAFA8}" type="presOf" srcId="{31E51C51-E0C0-4B79-B440-05F15D66997E}" destId="{8DCEFAA7-427F-48E8-A534-CFE5A85A83F4}" srcOrd="0" destOrd="0" presId="urn:microsoft.com/office/officeart/2005/8/layout/list1"/>
    <dgm:cxn modelId="{5128A04F-2181-405E-9D77-5DBC605A05FD}" type="presOf" srcId="{2BC3F2F1-D220-4979-89F4-67F5D4BD393F}" destId="{683675E3-0757-471F-943B-2BCB925081EA}" srcOrd="0" destOrd="0" presId="urn:microsoft.com/office/officeart/2005/8/layout/list1"/>
    <dgm:cxn modelId="{47FD2B79-15CB-4F7F-B70E-B6CACAD523D5}" type="presOf" srcId="{F832FDEE-7A17-47D1-B3D9-87238300C1E3}" destId="{06077998-126B-4182-9382-9A307ADA4663}" srcOrd="0" destOrd="0" presId="urn:microsoft.com/office/officeart/2005/8/layout/list1"/>
    <dgm:cxn modelId="{38FA0486-329A-4185-8A28-2262FE29EE9C}" type="presOf" srcId="{6E0EB18E-D242-41A1-98CF-6C12D190D707}" destId="{77667C89-46CD-4C96-B6BC-D962A93F9630}" srcOrd="0" destOrd="0" presId="urn:microsoft.com/office/officeart/2005/8/layout/list1"/>
    <dgm:cxn modelId="{AF869588-9828-40DC-89E4-53C4B445848C}" type="presOf" srcId="{31E51C51-E0C0-4B79-B440-05F15D66997E}" destId="{2D92D30A-E338-4ECB-BDFB-B283AC49FBCD}" srcOrd="1" destOrd="0" presId="urn:microsoft.com/office/officeart/2005/8/layout/list1"/>
    <dgm:cxn modelId="{DA5DA896-2EA2-41DB-8295-37BE7BD35D8C}" srcId="{F832FDEE-7A17-47D1-B3D9-87238300C1E3}" destId="{458F9E24-A58D-4337-9B27-8F0E8DBCD8D1}" srcOrd="4" destOrd="0" parTransId="{BE4188CB-3A31-4DD4-BA6C-77D94D07D434}" sibTransId="{4572D559-55B9-44AD-BF73-522D93283140}"/>
    <dgm:cxn modelId="{BFB5CE9C-5250-4AEB-B6CD-57422B642369}" srcId="{F832FDEE-7A17-47D1-B3D9-87238300C1E3}" destId="{31E51C51-E0C0-4B79-B440-05F15D66997E}" srcOrd="1" destOrd="0" parTransId="{DD36FB66-2876-4883-8F00-5BF25299D56A}" sibTransId="{2721094C-D2BD-4A24-8A78-659127B6F209}"/>
    <dgm:cxn modelId="{00C8B1AF-A9F6-49F0-A79F-43FFE149DE67}" type="presOf" srcId="{458F9E24-A58D-4337-9B27-8F0E8DBCD8D1}" destId="{1E85BBE4-EF6D-4211-ACCE-2AFE33C59694}" srcOrd="1" destOrd="0" presId="urn:microsoft.com/office/officeart/2005/8/layout/list1"/>
    <dgm:cxn modelId="{BACE18D2-8755-4A30-9040-9B89FDB4FBA1}" type="presOf" srcId="{6E0EB18E-D242-41A1-98CF-6C12D190D707}" destId="{A7159122-7021-4A46-B693-4B356FAF2D14}" srcOrd="1" destOrd="0" presId="urn:microsoft.com/office/officeart/2005/8/layout/list1"/>
    <dgm:cxn modelId="{BD64EFDA-BAEB-4F5E-AF3A-DB4DA63FCBF0}" type="presOf" srcId="{2BC3F2F1-D220-4979-89F4-67F5D4BD393F}" destId="{6FCE61A6-2AC8-48C7-BBF7-25E707F84518}" srcOrd="1" destOrd="0" presId="urn:microsoft.com/office/officeart/2005/8/layout/list1"/>
    <dgm:cxn modelId="{B5C9F3E6-4CA5-4710-9311-B58CC931AC9C}" type="presOf" srcId="{0A19F7D2-A156-4190-9FF3-2BD1C215F86C}" destId="{D76A64BA-6F8C-45AD-8458-24378077223F}" srcOrd="1" destOrd="0" presId="urn:microsoft.com/office/officeart/2005/8/layout/list1"/>
    <dgm:cxn modelId="{A4D7BCF0-8F04-462C-994A-A9715112D91B}" type="presOf" srcId="{0A19F7D2-A156-4190-9FF3-2BD1C215F86C}" destId="{523C4606-8DB5-4F2C-BBD3-6A9F841F378E}" srcOrd="0" destOrd="0" presId="urn:microsoft.com/office/officeart/2005/8/layout/list1"/>
    <dgm:cxn modelId="{96F83E73-D0DF-4D8F-B5EE-AE05A05A7BC3}" type="presParOf" srcId="{06077998-126B-4182-9382-9A307ADA4663}" destId="{212B3E86-CF19-45D4-82C4-455FB0EDC6BC}" srcOrd="0" destOrd="0" presId="urn:microsoft.com/office/officeart/2005/8/layout/list1"/>
    <dgm:cxn modelId="{C0CAC147-03FD-452A-B992-F02F0D618A5E}" type="presParOf" srcId="{212B3E86-CF19-45D4-82C4-455FB0EDC6BC}" destId="{B0DD9DB3-60FF-416D-BAF3-985665F6A8EC}" srcOrd="0" destOrd="0" presId="urn:microsoft.com/office/officeart/2005/8/layout/list1"/>
    <dgm:cxn modelId="{820EADF7-8FF8-4614-8886-8AFCFD2DDC3D}" type="presParOf" srcId="{212B3E86-CF19-45D4-82C4-455FB0EDC6BC}" destId="{EB5738E0-AA39-42B1-9C89-5716D6F7D0D7}" srcOrd="1" destOrd="0" presId="urn:microsoft.com/office/officeart/2005/8/layout/list1"/>
    <dgm:cxn modelId="{2555957C-5FFA-4EFC-8EA5-E7AF58419A67}" type="presParOf" srcId="{06077998-126B-4182-9382-9A307ADA4663}" destId="{4DBC0BC1-C422-436F-9A3D-E1AFDEF718FE}" srcOrd="1" destOrd="0" presId="urn:microsoft.com/office/officeart/2005/8/layout/list1"/>
    <dgm:cxn modelId="{00EE418E-4A17-4BAF-8963-7702442C3ABE}" type="presParOf" srcId="{06077998-126B-4182-9382-9A307ADA4663}" destId="{2EA33533-7304-4443-9DFF-A68E53987461}" srcOrd="2" destOrd="0" presId="urn:microsoft.com/office/officeart/2005/8/layout/list1"/>
    <dgm:cxn modelId="{C9E3942D-9B6F-490B-AD65-1200ADCEE198}" type="presParOf" srcId="{06077998-126B-4182-9382-9A307ADA4663}" destId="{B34A7190-0ED6-415A-A673-F4109536CB27}" srcOrd="3" destOrd="0" presId="urn:microsoft.com/office/officeart/2005/8/layout/list1"/>
    <dgm:cxn modelId="{73424CE1-B8A9-441A-A638-59501BA74A80}" type="presParOf" srcId="{06077998-126B-4182-9382-9A307ADA4663}" destId="{EE543B6A-D386-4FFA-9A37-2DC4D638DF86}" srcOrd="4" destOrd="0" presId="urn:microsoft.com/office/officeart/2005/8/layout/list1"/>
    <dgm:cxn modelId="{FF74AC74-923B-4003-8F1E-E1F53E5D334A}" type="presParOf" srcId="{EE543B6A-D386-4FFA-9A37-2DC4D638DF86}" destId="{8DCEFAA7-427F-48E8-A534-CFE5A85A83F4}" srcOrd="0" destOrd="0" presId="urn:microsoft.com/office/officeart/2005/8/layout/list1"/>
    <dgm:cxn modelId="{C929068A-5228-40FD-B2B2-AB46EBB5578B}" type="presParOf" srcId="{EE543B6A-D386-4FFA-9A37-2DC4D638DF86}" destId="{2D92D30A-E338-4ECB-BDFB-B283AC49FBCD}" srcOrd="1" destOrd="0" presId="urn:microsoft.com/office/officeart/2005/8/layout/list1"/>
    <dgm:cxn modelId="{1A6A010C-BA49-4F55-9D6C-A56912365D40}" type="presParOf" srcId="{06077998-126B-4182-9382-9A307ADA4663}" destId="{694FBC25-F7A1-4751-88EC-00B9481662B5}" srcOrd="5" destOrd="0" presId="urn:microsoft.com/office/officeart/2005/8/layout/list1"/>
    <dgm:cxn modelId="{2704BD94-41B4-482E-8E88-AFE62851E997}" type="presParOf" srcId="{06077998-126B-4182-9382-9A307ADA4663}" destId="{13CF1608-8366-4DAD-A10B-F477C4AB2944}" srcOrd="6" destOrd="0" presId="urn:microsoft.com/office/officeart/2005/8/layout/list1"/>
    <dgm:cxn modelId="{A2340E7A-00C5-4B57-B742-EA9D159832D7}" type="presParOf" srcId="{06077998-126B-4182-9382-9A307ADA4663}" destId="{632077AC-726C-4C95-A287-748C2AD8A70C}" srcOrd="7" destOrd="0" presId="urn:microsoft.com/office/officeart/2005/8/layout/list1"/>
    <dgm:cxn modelId="{6E047121-F8F8-4636-888F-81738DBC909E}" type="presParOf" srcId="{06077998-126B-4182-9382-9A307ADA4663}" destId="{4F6CFF38-BA1B-44C1-B8D6-86BAE8DD7561}" srcOrd="8" destOrd="0" presId="urn:microsoft.com/office/officeart/2005/8/layout/list1"/>
    <dgm:cxn modelId="{3529DCFF-B0BA-4B73-8E30-F0A412901485}" type="presParOf" srcId="{4F6CFF38-BA1B-44C1-B8D6-86BAE8DD7561}" destId="{683675E3-0757-471F-943B-2BCB925081EA}" srcOrd="0" destOrd="0" presId="urn:microsoft.com/office/officeart/2005/8/layout/list1"/>
    <dgm:cxn modelId="{0681856E-7B2F-442C-AA5E-C6FA8DA53721}" type="presParOf" srcId="{4F6CFF38-BA1B-44C1-B8D6-86BAE8DD7561}" destId="{6FCE61A6-2AC8-48C7-BBF7-25E707F84518}" srcOrd="1" destOrd="0" presId="urn:microsoft.com/office/officeart/2005/8/layout/list1"/>
    <dgm:cxn modelId="{BACA3A76-53CB-410A-8F61-AA26AAB4B4A9}" type="presParOf" srcId="{06077998-126B-4182-9382-9A307ADA4663}" destId="{B8A89D3B-F74C-4A32-918B-B6626A1C65B6}" srcOrd="9" destOrd="0" presId="urn:microsoft.com/office/officeart/2005/8/layout/list1"/>
    <dgm:cxn modelId="{4CAFCEC2-BF80-4F20-957D-4DD5DA78ECA6}" type="presParOf" srcId="{06077998-126B-4182-9382-9A307ADA4663}" destId="{929025B3-3AD3-4453-8FF9-F49032BFB2DB}" srcOrd="10" destOrd="0" presId="urn:microsoft.com/office/officeart/2005/8/layout/list1"/>
    <dgm:cxn modelId="{EB59FDDF-8A5E-4709-9B95-216782F05CE1}" type="presParOf" srcId="{06077998-126B-4182-9382-9A307ADA4663}" destId="{BBD2D26E-D334-447E-8D04-FA7886391223}" srcOrd="11" destOrd="0" presId="urn:microsoft.com/office/officeart/2005/8/layout/list1"/>
    <dgm:cxn modelId="{C38228F5-21CD-4C6E-AAC6-A6C115C75DCA}" type="presParOf" srcId="{06077998-126B-4182-9382-9A307ADA4663}" destId="{51C7EC43-62DC-4644-9DF3-BCDB9A975090}" srcOrd="12" destOrd="0" presId="urn:microsoft.com/office/officeart/2005/8/layout/list1"/>
    <dgm:cxn modelId="{41B9C7DA-B371-4621-8F7C-2008944FF4A8}" type="presParOf" srcId="{51C7EC43-62DC-4644-9DF3-BCDB9A975090}" destId="{523C4606-8DB5-4F2C-BBD3-6A9F841F378E}" srcOrd="0" destOrd="0" presId="urn:microsoft.com/office/officeart/2005/8/layout/list1"/>
    <dgm:cxn modelId="{6E88A973-95C0-4C3A-8BAD-1DC5FB09F86A}" type="presParOf" srcId="{51C7EC43-62DC-4644-9DF3-BCDB9A975090}" destId="{D76A64BA-6F8C-45AD-8458-24378077223F}" srcOrd="1" destOrd="0" presId="urn:microsoft.com/office/officeart/2005/8/layout/list1"/>
    <dgm:cxn modelId="{C878613C-CDEC-41BA-AB4C-6F9D7DD4994B}" type="presParOf" srcId="{06077998-126B-4182-9382-9A307ADA4663}" destId="{9C4B1877-9BB9-4153-9BC7-A50AFAD9E870}" srcOrd="13" destOrd="0" presId="urn:microsoft.com/office/officeart/2005/8/layout/list1"/>
    <dgm:cxn modelId="{F96B8250-FABF-4CEF-8A9D-3937259752E0}" type="presParOf" srcId="{06077998-126B-4182-9382-9A307ADA4663}" destId="{0F40ED6A-AC7B-48FE-99CD-944F32C7E643}" srcOrd="14" destOrd="0" presId="urn:microsoft.com/office/officeart/2005/8/layout/list1"/>
    <dgm:cxn modelId="{ADC03DE2-D437-40F9-8342-72CF56759539}" type="presParOf" srcId="{06077998-126B-4182-9382-9A307ADA4663}" destId="{BD59F5DD-C631-45FA-A88A-908BC22078CE}" srcOrd="15" destOrd="0" presId="urn:microsoft.com/office/officeart/2005/8/layout/list1"/>
    <dgm:cxn modelId="{9FF3B88D-C068-4ADF-BE30-CCE6F3FC9725}" type="presParOf" srcId="{06077998-126B-4182-9382-9A307ADA4663}" destId="{AEDDD15E-D0A8-4F10-90B7-908867E0F045}" srcOrd="16" destOrd="0" presId="urn:microsoft.com/office/officeart/2005/8/layout/list1"/>
    <dgm:cxn modelId="{B8A4FFA1-1D6E-4E76-97AA-81080EB9E5A0}" type="presParOf" srcId="{AEDDD15E-D0A8-4F10-90B7-908867E0F045}" destId="{CC17D486-6CD4-4837-9EE0-06FF605F8AD7}" srcOrd="0" destOrd="0" presId="urn:microsoft.com/office/officeart/2005/8/layout/list1"/>
    <dgm:cxn modelId="{65487E70-DEB0-4BF9-9A2A-65BA779613DF}" type="presParOf" srcId="{AEDDD15E-D0A8-4F10-90B7-908867E0F045}" destId="{1E85BBE4-EF6D-4211-ACCE-2AFE33C59694}" srcOrd="1" destOrd="0" presId="urn:microsoft.com/office/officeart/2005/8/layout/list1"/>
    <dgm:cxn modelId="{323DA769-A2AD-45AA-8533-C1B7F2800F49}" type="presParOf" srcId="{06077998-126B-4182-9382-9A307ADA4663}" destId="{7E171764-CC49-4373-9BFA-B3274F491943}" srcOrd="17" destOrd="0" presId="urn:microsoft.com/office/officeart/2005/8/layout/list1"/>
    <dgm:cxn modelId="{C348F916-7789-422C-9BE7-93E54C5D3080}" type="presParOf" srcId="{06077998-126B-4182-9382-9A307ADA4663}" destId="{E4B5480D-0067-4EEA-A2D7-514930642DB3}" srcOrd="18" destOrd="0" presId="urn:microsoft.com/office/officeart/2005/8/layout/list1"/>
    <dgm:cxn modelId="{C9B91E20-7F13-4168-8644-070E701E286D}" type="presParOf" srcId="{06077998-126B-4182-9382-9A307ADA4663}" destId="{BE9671AF-F521-403B-9CF4-849D4C39DD7E}" srcOrd="19" destOrd="0" presId="urn:microsoft.com/office/officeart/2005/8/layout/list1"/>
    <dgm:cxn modelId="{1B12CF3D-547C-40A0-B708-68B5B6046F6D}" type="presParOf" srcId="{06077998-126B-4182-9382-9A307ADA4663}" destId="{0645BADB-3885-464E-8074-9BAD98B9397D}" srcOrd="20" destOrd="0" presId="urn:microsoft.com/office/officeart/2005/8/layout/list1"/>
    <dgm:cxn modelId="{78C05EAE-D38B-4C8E-9838-B18F9E798DA7}" type="presParOf" srcId="{0645BADB-3885-464E-8074-9BAD98B9397D}" destId="{77667C89-46CD-4C96-B6BC-D962A93F9630}" srcOrd="0" destOrd="0" presId="urn:microsoft.com/office/officeart/2005/8/layout/list1"/>
    <dgm:cxn modelId="{2FB32D40-D5E0-4A2D-A821-E81F7963460A}" type="presParOf" srcId="{0645BADB-3885-464E-8074-9BAD98B9397D}" destId="{A7159122-7021-4A46-B693-4B356FAF2D14}" srcOrd="1" destOrd="0" presId="urn:microsoft.com/office/officeart/2005/8/layout/list1"/>
    <dgm:cxn modelId="{CB7F51F5-FC09-4B8A-9E92-1FFF1F6684F9}" type="presParOf" srcId="{06077998-126B-4182-9382-9A307ADA4663}" destId="{6AF8FEDD-5633-42A1-A0AB-5C9D5D166710}" srcOrd="21" destOrd="0" presId="urn:microsoft.com/office/officeart/2005/8/layout/list1"/>
    <dgm:cxn modelId="{3FCFCAF2-B557-49B6-B66F-2760F7B00404}" type="presParOf" srcId="{06077998-126B-4182-9382-9A307ADA4663}" destId="{4EE62F3A-53E6-4C9C-B3BB-B4326E54AF5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33533-7304-4443-9DFF-A68E53987461}">
      <dsp:nvSpPr>
        <dsp:cNvPr id="0" name=""/>
        <dsp:cNvSpPr/>
      </dsp:nvSpPr>
      <dsp:spPr>
        <a:xfrm>
          <a:off x="0" y="199171"/>
          <a:ext cx="8162140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738E0-AA39-42B1-9C89-5716D6F7D0D7}">
      <dsp:nvSpPr>
        <dsp:cNvPr id="0" name=""/>
        <dsp:cNvSpPr/>
      </dsp:nvSpPr>
      <dsp:spPr>
        <a:xfrm>
          <a:off x="408107" y="22051"/>
          <a:ext cx="5713498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проанализировать программные средства, выполняющие аналогичную задачу;</a:t>
          </a:r>
        </a:p>
      </dsp:txBody>
      <dsp:txXfrm>
        <a:off x="425400" y="39344"/>
        <a:ext cx="5678912" cy="319654"/>
      </dsp:txXfrm>
    </dsp:sp>
    <dsp:sp modelId="{13CF1608-8366-4DAD-A10B-F477C4AB2944}">
      <dsp:nvSpPr>
        <dsp:cNvPr id="0" name=""/>
        <dsp:cNvSpPr/>
      </dsp:nvSpPr>
      <dsp:spPr>
        <a:xfrm>
          <a:off x="0" y="743491"/>
          <a:ext cx="8162140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2D30A-E338-4ECB-BDFB-B283AC49FBCD}">
      <dsp:nvSpPr>
        <dsp:cNvPr id="0" name=""/>
        <dsp:cNvSpPr/>
      </dsp:nvSpPr>
      <dsp:spPr>
        <a:xfrm>
          <a:off x="408107" y="566371"/>
          <a:ext cx="5713498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проработать структуру программы;</a:t>
          </a:r>
        </a:p>
      </dsp:txBody>
      <dsp:txXfrm>
        <a:off x="425400" y="583664"/>
        <a:ext cx="5678912" cy="319654"/>
      </dsp:txXfrm>
    </dsp:sp>
    <dsp:sp modelId="{929025B3-3AD3-4453-8FF9-F49032BFB2DB}">
      <dsp:nvSpPr>
        <dsp:cNvPr id="0" name=""/>
        <dsp:cNvSpPr/>
      </dsp:nvSpPr>
      <dsp:spPr>
        <a:xfrm>
          <a:off x="0" y="1287811"/>
          <a:ext cx="8162140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E61A6-2AC8-48C7-BBF7-25E707F84518}">
      <dsp:nvSpPr>
        <dsp:cNvPr id="0" name=""/>
        <dsp:cNvSpPr/>
      </dsp:nvSpPr>
      <dsp:spPr>
        <a:xfrm>
          <a:off x="408107" y="1110691"/>
          <a:ext cx="5713498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разработать функционал для работы с данными</a:t>
          </a:r>
        </a:p>
      </dsp:txBody>
      <dsp:txXfrm>
        <a:off x="425400" y="1127984"/>
        <a:ext cx="5678912" cy="319654"/>
      </dsp:txXfrm>
    </dsp:sp>
    <dsp:sp modelId="{0F40ED6A-AC7B-48FE-99CD-944F32C7E643}">
      <dsp:nvSpPr>
        <dsp:cNvPr id="0" name=""/>
        <dsp:cNvSpPr/>
      </dsp:nvSpPr>
      <dsp:spPr>
        <a:xfrm>
          <a:off x="0" y="1832131"/>
          <a:ext cx="8162140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A64BA-6F8C-45AD-8458-24378077223F}">
      <dsp:nvSpPr>
        <dsp:cNvPr id="0" name=""/>
        <dsp:cNvSpPr/>
      </dsp:nvSpPr>
      <dsp:spPr>
        <a:xfrm>
          <a:off x="408107" y="1655011"/>
          <a:ext cx="5713498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изучить и проанализировать необходимую информацию о разработке графического приложения;</a:t>
          </a:r>
        </a:p>
      </dsp:txBody>
      <dsp:txXfrm>
        <a:off x="425400" y="1672304"/>
        <a:ext cx="5678912" cy="319654"/>
      </dsp:txXfrm>
    </dsp:sp>
    <dsp:sp modelId="{E4B5480D-0067-4EEA-A2D7-514930642DB3}">
      <dsp:nvSpPr>
        <dsp:cNvPr id="0" name=""/>
        <dsp:cNvSpPr/>
      </dsp:nvSpPr>
      <dsp:spPr>
        <a:xfrm>
          <a:off x="0" y="2376451"/>
          <a:ext cx="8162140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5BBE4-EF6D-4211-ACCE-2AFE33C59694}">
      <dsp:nvSpPr>
        <dsp:cNvPr id="0" name=""/>
        <dsp:cNvSpPr/>
      </dsp:nvSpPr>
      <dsp:spPr>
        <a:xfrm>
          <a:off x="408107" y="2199331"/>
          <a:ext cx="5713498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разработать и реализовать внешнюю оболочку программы, понятную и удобную для рядового пользователя;</a:t>
          </a:r>
        </a:p>
      </dsp:txBody>
      <dsp:txXfrm>
        <a:off x="425400" y="2216624"/>
        <a:ext cx="5678912" cy="319654"/>
      </dsp:txXfrm>
    </dsp:sp>
    <dsp:sp modelId="{4EE62F3A-53E6-4C9C-B3BB-B4326E54AF5B}">
      <dsp:nvSpPr>
        <dsp:cNvPr id="0" name=""/>
        <dsp:cNvSpPr/>
      </dsp:nvSpPr>
      <dsp:spPr>
        <a:xfrm>
          <a:off x="0" y="2920771"/>
          <a:ext cx="8162140" cy="302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59122-7021-4A46-B693-4B356FAF2D14}">
      <dsp:nvSpPr>
        <dsp:cNvPr id="0" name=""/>
        <dsp:cNvSpPr/>
      </dsp:nvSpPr>
      <dsp:spPr>
        <a:xfrm>
          <a:off x="408107" y="2743651"/>
          <a:ext cx="5713498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реализовать функционал и связать его с внешней оболочкой программы.</a:t>
          </a:r>
        </a:p>
      </dsp:txBody>
      <dsp:txXfrm>
        <a:off x="425400" y="2760944"/>
        <a:ext cx="5678912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F2C9-44FF-4113-AFE3-03558578799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B4F7A-F2EA-48F2-801D-8704AF2C7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7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71472" y="357172"/>
            <a:ext cx="5857894" cy="2357448"/>
          </a:xfrm>
          <a:prstGeom prst="rect">
            <a:avLst/>
          </a:prstGeom>
        </p:spPr>
        <p:txBody>
          <a:bodyPr/>
          <a:lstStyle>
            <a:lvl1pPr marL="88900" indent="-88900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indent="-85725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73025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0825" indent="-88900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85950" indent="-88900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 Образец текста</a:t>
            </a:r>
          </a:p>
          <a:p>
            <a:pPr lvl="1"/>
            <a:r>
              <a:rPr lang="ru-RU" dirty="0"/>
              <a:t> Второй уровень</a:t>
            </a:r>
          </a:p>
          <a:p>
            <a:pPr lvl="2"/>
            <a:r>
              <a:rPr lang="ru-RU" dirty="0"/>
              <a:t> Третий уровень</a:t>
            </a:r>
          </a:p>
          <a:p>
            <a:pPr lvl="3"/>
            <a:r>
              <a:rPr lang="ru-RU" dirty="0"/>
              <a:t> Четвертый уровень</a:t>
            </a:r>
          </a:p>
          <a:p>
            <a:pPr lvl="4"/>
            <a:r>
              <a:rPr lang="ru-RU" dirty="0"/>
              <a:t> 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2571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51520" y="376238"/>
            <a:ext cx="8229600" cy="77039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07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6429372"/>
            <a:ext cx="9144000" cy="428628"/>
          </a:xfrm>
          <a:prstGeom prst="rect">
            <a:avLst/>
          </a:prstGeom>
          <a:solidFill>
            <a:srgbClr val="034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21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15338" y="6553987"/>
            <a:ext cx="857256" cy="142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www.nstu.ru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553987"/>
            <a:ext cx="465132" cy="1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0"/>
            <a:ext cx="6858016" cy="428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57158" y="285728"/>
            <a:ext cx="5386398" cy="2491978"/>
          </a:xfrm>
          <a:prstGeom prst="rect">
            <a:avLst/>
          </a:prstGeom>
        </p:spPr>
        <p:txBody>
          <a:bodyPr vert="horz" lIns="0" tIns="45720" rIns="91440" bIns="45720" rtlCol="0" anchor="t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858016" y="-24"/>
            <a:ext cx="2286016" cy="6858024"/>
          </a:xfrm>
          <a:prstGeom prst="rect">
            <a:avLst/>
          </a:prstGeom>
          <a:solidFill>
            <a:srgbClr val="034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23" name="Picture 2" descr="C:\Users\PACKAR~1\AppData\Local\Temp\Rar$DRa0.303\Бел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127" y="451263"/>
            <a:ext cx="1539715" cy="620283"/>
          </a:xfrm>
          <a:prstGeom prst="rect">
            <a:avLst/>
          </a:prstGeom>
          <a:noFill/>
        </p:spPr>
      </p:pic>
      <p:sp>
        <p:nvSpPr>
          <p:cNvPr id="24" name="Подзаголовок 2"/>
          <p:cNvSpPr txBox="1">
            <a:spLocks/>
          </p:cNvSpPr>
          <p:nvPr/>
        </p:nvSpPr>
        <p:spPr>
          <a:xfrm>
            <a:off x="7186658" y="5099785"/>
            <a:ext cx="1571636" cy="1418500"/>
          </a:xfrm>
          <a:prstGeom prst="rect">
            <a:avLst/>
          </a:prstGeom>
        </p:spPr>
        <p:txBody>
          <a:bodyPr vert="horz" lIns="0" tIns="45720" rIns="91440" bIns="45720" rtlCol="0">
            <a:normAutofit fontScale="6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Новосибирский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государственный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технический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Университет НЭТИ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411" y="2998627"/>
            <a:ext cx="45005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Выполнил:</a:t>
            </a:r>
          </a:p>
          <a:p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Втюрин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 </a:t>
            </a:r>
            <a:r>
              <a:rPr lang="ru-RU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Алекссандр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 Романович</a:t>
            </a:r>
          </a:p>
          <a:p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Студент гр. АБ-121, АВТФ</a:t>
            </a:r>
          </a:p>
          <a:p>
            <a:endParaRPr lang="ru-RU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6429396"/>
            <a:ext cx="6858016" cy="428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8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МАТЕМАТИЧЕСКИЙ АППАРАТ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741477" y="121435"/>
            <a:ext cx="402523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177494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just"/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MixColumns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— умножения каждого столбца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на фиксированную матрицу. Таким образом осуществляется линейное преобразование над столбцами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Причем умножение и сложение производится по правилам, описанным выше.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892702-7BEB-B22C-FF99-3ACEC277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17" y="3062378"/>
            <a:ext cx="4905375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26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МАТЕМАТИЧЕСКИЙ АППАРАТ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741477" y="121435"/>
            <a:ext cx="402523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177494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AddRoundKey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раундовый ключ поэлементно добавляется к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помощью поразрядного XOR.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368239-2787-7A7A-29F1-A22B334F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534816"/>
            <a:ext cx="52197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1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МАТЕМАТИЧЕСКИЙ АППАРАТ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741477" y="121435"/>
            <a:ext cx="402523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177494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just"/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KeyExpansion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— процедура расширения основного ключа для создания раундовых ключей, которые затем используются в раундах шифрования. Расширенный ключ состоит из 44 четырехбайтовых слов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4 слова на основной ключ и по 4 слова на 10 раундовых ключей. Таким образом, полная длина расширенного ключа составляет 1408 бит. 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Операция расширения ключа использует массив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Rcon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состоит из следующих действий: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	Четыре слова основного ключа переносятся в первые четыре слова расширенного ключа;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	Если число i без остатка делится на 4, то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SubBytes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RotByte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(wi-1 ))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xor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Rconi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/4 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	Иначе: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wi-4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xor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wi-1 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Операция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RotByte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производит циклическую перестановку байта исходного слова: { x0, x1, x2, x3 } → { x3 , x0 , x1 , x2 }.</a:t>
            </a:r>
          </a:p>
          <a:p>
            <a:pPr algn="just"/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7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МЕТОДЫ ВЗЛОМА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741477" y="121435"/>
            <a:ext cx="402523" cy="28259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177494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Необходимо выполнить следующие шаги 225,5 раз: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Подготовить структуру открытых текстов, как указано ниже.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	Зашифровать его на ключах KA и KB и сохранить полученные множества SA и SB.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	Необходимо осуществить операцию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xor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Δс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для всех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шифротекстов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SA и расшифровать изменённые </a:t>
            </a:r>
            <a:r>
              <a:rPr lang="ru-RU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шифротексты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ключом KC . SC — новое множество открытых текстов.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	Аналогично для SB и ключа KD . SD — новое множество открытых текстов.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	Сравнение всех пар открытых текстов из SC и SD с длиной 56 бит.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	Для всех остальных выполнить проверку на различие значения вероятности pi,0 при i &gt; 0.Если оно равно с обеих сторон 16-битного фильтра, то для пар ключей или ещё их называют квартетом (KA , KB) и (KС , KD), при ∇k0i,7 = 0, Δ k0i тоже будут равны с обеих сторон.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	Необходимо отобрать квартеты, различия которых не могут быть затронуты активными S-блоками в первом раунде и активными S-блоками в алгоритме выработки ключа.</a:t>
            </a:r>
          </a:p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8.	Отфильтровывая неправильные квартеты, частично восстановим значение ключа.</a:t>
            </a:r>
          </a:p>
        </p:txBody>
      </p:sp>
    </p:spTree>
    <p:extLst>
      <p:ext uri="{BB962C8B-B14F-4D97-AF65-F5344CB8AC3E}">
        <p14:creationId xmlns:p14="http://schemas.microsoft.com/office/powerpoint/2010/main" val="34498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ОПИСАНИЕ ПРОГРАММНОГО ОБЕСПЕЧЕНИЯ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741477" y="121435"/>
            <a:ext cx="402524" cy="331366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982422"/>
            <a:ext cx="8229600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indent="450215"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программу «Cryptography.exe» включены 3 класса.</a:t>
            </a:r>
          </a:p>
          <a:p>
            <a:pPr indent="450215"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отвечает за математическую реализацию процессов шифрования/дешифрования, а также за преобразование ключей и сообщения для корректной работы программы, и содержит поля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AES Key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AES IV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encrypted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 «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plaintext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для работы с преобразованными в байтовые массивы входными данными. Методы «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Encrypt_Aes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 «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Decrypt_Aes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содержат вызовы необходимых функций шифровки и дешифровки текста.</a:t>
            </a:r>
          </a:p>
          <a:p>
            <a:pPr indent="450215"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 «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LogInForm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отвечает за графический интерфейс окна авторизации и соответствующее взаимодействие с неавторизованным пользователем.</a:t>
            </a:r>
          </a:p>
          <a:p>
            <a:pPr indent="431800"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 «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CryptoProtocolForm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отвечает за графический интерфейс, взаимодействие с пользователем и первичное преобразование входных данных в виде ключа и сообщения. Методы отвечают за файловый ввод и вывод ключей и сообщений, генерацию ключей, сохранение текстов из поля вывода и т.д.</a:t>
            </a:r>
          </a:p>
        </p:txBody>
      </p:sp>
    </p:spTree>
    <p:extLst>
      <p:ext uri="{BB962C8B-B14F-4D97-AF65-F5344CB8AC3E}">
        <p14:creationId xmlns:p14="http://schemas.microsoft.com/office/powerpoint/2010/main" val="107349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331296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ЗАКЛЮЧЕНИЕ</a:t>
            </a:r>
            <a:endParaRPr lang="ru-RU" sz="1200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142990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16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Во время выполнения курсовой работы были изучены: работа с Windows </a:t>
            </a:r>
            <a:r>
              <a:rPr lang="ru-RU" sz="1600" dirty="0" err="1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Forms</a:t>
            </a:r>
            <a:r>
              <a:rPr lang="ru-RU" sz="16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 на C# (работа с элементами формы, их свойствами, создание дополнительных форм, добавление к элементам формы какого-либо функционала и т.п.), а также крипто протоколы библиотеки </a:t>
            </a:r>
            <a:r>
              <a:rPr lang="ru-RU" sz="1600" dirty="0" err="1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System.Security.Cryptography</a:t>
            </a:r>
            <a:r>
              <a:rPr lang="ru-RU" sz="16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 для C#.</a:t>
            </a:r>
          </a:p>
          <a:p>
            <a:r>
              <a:rPr lang="ru-RU" sz="16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В результате выполнения курсовой работы было разработано приложение с простым интерфейсом, позволяющее шифровать и дешифровать текст. К достоинствам разработанного ПО можно отнести простой и понятный, минималистический интерфейс программы и удобную работу с данными с возможность их записи в файл. К недостаткам же возможно отнести единственный верный логин и пароль, отсутствие базы данных.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0D529-7436-D955-D220-226F59A0EAB6}"/>
              </a:ext>
            </a:extLst>
          </p:cNvPr>
          <p:cNvSpPr txBox="1"/>
          <p:nvPr/>
        </p:nvSpPr>
        <p:spPr>
          <a:xfrm>
            <a:off x="8741477" y="121435"/>
            <a:ext cx="402524" cy="331366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5E99B-9ADA-C1DE-A202-B34B78F82A76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392"/>
            <a:ext cx="8786842" cy="2057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>
                <a:latin typeface="Arial" panose="020B0604020202020204" pitchFamily="34" charset="0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357175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Актуальность</a:t>
            </a:r>
            <a:endParaRPr lang="ru-RU" sz="1200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170" y="1107131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Сегодня криптография является неотъемлемой частью нашей жизни, и применяется во многих её сферах, например передача сообщений или каких-либо данных. Так же сегодня криптография активно применяется для защиты персональных данных от посторонних. Современные методы шифрования являются крайне надёжными, я решил воспользоваться возможностью для создания программного обеспечения для шифровки\дешифровки текста.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991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393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>
                <a:latin typeface="Arial" panose="020B0604020202020204" pitchFamily="34" charset="0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11" y="346869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Цель:</a:t>
            </a:r>
            <a:endParaRPr lang="ru-RU" sz="1200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940265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16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Разработка криптографического программного обеспечения "Шифровка и дешифровка текста".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511" y="1977092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Задачи исследования: </a:t>
            </a:r>
            <a:endParaRPr lang="ru-RU" sz="1200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807A7-6008-04A7-CC22-1596F99C5500}"/>
              </a:ext>
            </a:extLst>
          </p:cNvPr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4CEF5973-E66C-DCF0-2F96-386864598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98483"/>
              </p:ext>
            </p:extLst>
          </p:nvPr>
        </p:nvGraphicFramePr>
        <p:xfrm>
          <a:off x="357159" y="2689411"/>
          <a:ext cx="8162140" cy="324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19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357175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ОБЩИЕ СВЕДЕНИЯ О БЛОЧНЫХ ШИФРАХ</a:t>
            </a:r>
            <a:endParaRPr lang="ru-RU" b="1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142990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Характерной особенностью блочных криптоалгоритмов является тот факт, что в ходе своей работы они осуществляют преобразование блока входной информации фиксированной длины и получают результирующий блок той же длины, но недоступный для прочтения сторонним лицам, не владеющим ключом.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Таким образом, схему работы блочного шифра можно описать функциями:</a:t>
            </a:r>
          </a:p>
          <a:p>
            <a:pPr algn="just"/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 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EnCrypt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(X, Key) и X 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DeCrypt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(Z, Key),</a:t>
            </a:r>
          </a:p>
          <a:p>
            <a:pPr algn="just"/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Где Z – зашифрованный текст,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EnCrypt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(X, Key) – криптографическая функция шифрующая исходный текст X с помощью ключа Key, X – исходный текст,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DeCrypt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(Z, Key) - криптографическая функция дешифрующая зашифрованный текст Z с помощью ключа Key.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BF1F8-A68A-20C7-B1C8-15D46448E03E}"/>
              </a:ext>
            </a:extLst>
          </p:cNvPr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1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75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МАТЕМАТИЧЕСКИЕ ОСНОВЫ</a:t>
            </a:r>
            <a:endParaRPr lang="ru-RU" b="1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CBB60F7-4184-9B5B-EEFD-A2A5E08F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36801"/>
              </p:ext>
            </p:extLst>
          </p:nvPr>
        </p:nvGraphicFramePr>
        <p:xfrm>
          <a:off x="402523" y="1111929"/>
          <a:ext cx="8111749" cy="4246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5465">
                  <a:extLst>
                    <a:ext uri="{9D8B030D-6E8A-4147-A177-3AD203B41FA5}">
                      <a16:colId xmlns:a16="http://schemas.microsoft.com/office/drawing/2014/main" val="725538306"/>
                    </a:ext>
                  </a:extLst>
                </a:gridCol>
                <a:gridCol w="4056284">
                  <a:extLst>
                    <a:ext uri="{9D8B030D-6E8A-4147-A177-3AD203B41FA5}">
                      <a16:colId xmlns:a16="http://schemas.microsoft.com/office/drawing/2014/main" val="4119963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Операция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Уравнение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57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tabLst>
                          <a:tab pos="85725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Биективные</a:t>
                      </a:r>
                      <a:r>
                        <a:rPr lang="ru-RU" sz="1600" dirty="0">
                          <a:effectLst/>
                        </a:rPr>
                        <a:t> математические функции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92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Сложение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X` = X+V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4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Исключающее ИЛИ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X` = X XOR V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807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Умножение по модулю 2</a:t>
                      </a:r>
                      <a:r>
                        <a:rPr lang="en-US" sz="1600" baseline="300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+1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X` = (XV) mod </a:t>
                      </a:r>
                      <a:r>
                        <a:rPr lang="ru-RU" sz="1600">
                          <a:effectLst/>
                        </a:rPr>
                        <a:t>2</a:t>
                      </a:r>
                      <a:r>
                        <a:rPr lang="en-US" sz="1600" baseline="30000">
                          <a:effectLst/>
                        </a:rPr>
                        <a:t>N</a:t>
                      </a:r>
                      <a:r>
                        <a:rPr lang="ru-RU" sz="1600">
                          <a:effectLst/>
                        </a:rPr>
                        <a:t>+1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78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Умножение по модулю 2</a:t>
                      </a:r>
                      <a:r>
                        <a:rPr lang="en-US" sz="1600" baseline="30000" dirty="0">
                          <a:effectLst/>
                        </a:rPr>
                        <a:t>N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X` = (XV) mod </a:t>
                      </a:r>
                      <a:r>
                        <a:rPr lang="ru-RU" sz="1600">
                          <a:effectLst/>
                        </a:rPr>
                        <a:t>2</a:t>
                      </a:r>
                      <a:r>
                        <a:rPr lang="en-US" sz="1600" baseline="30000">
                          <a:effectLst/>
                        </a:rPr>
                        <a:t>N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4988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Битовый сдвиг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4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Арифметический сдвиг влево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X` = X SHL V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354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Арифметический сдвиг вправо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`</a:t>
                      </a:r>
                      <a:r>
                        <a:rPr lang="ru-RU" sz="1600" dirty="0">
                          <a:effectLst/>
                        </a:rPr>
                        <a:t> = Х SHR V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70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Циклический сдвиг влево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X`</a:t>
                      </a:r>
                      <a:r>
                        <a:rPr lang="ru-RU" sz="1600" dirty="0">
                          <a:effectLst/>
                        </a:rPr>
                        <a:t> = X R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L </a:t>
                      </a:r>
                      <a:r>
                        <a:rPr lang="en-US" sz="1600" dirty="0">
                          <a:effectLst/>
                        </a:rPr>
                        <a:t>V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27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Циклический сдвиг вправо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X`</a:t>
                      </a:r>
                      <a:r>
                        <a:rPr lang="ru-RU" sz="1600" dirty="0">
                          <a:effectLst/>
                        </a:rPr>
                        <a:t> = X R</a:t>
                      </a:r>
                      <a:r>
                        <a:rPr lang="en-US" sz="1600" dirty="0">
                          <a:effectLst/>
                        </a:rPr>
                        <a:t>OR V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2427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Табличные подстановки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40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S-box 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X` = Table[X, V]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0257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F7CF4C-1DBB-D752-BA2A-6F7EBC7B4B2F}"/>
              </a:ext>
            </a:extLst>
          </p:cNvPr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574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ОПИСАНИЕ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177494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Алгоритм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Rijndael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(читается «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Рейндал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») разработан бельгийскими специалистами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Joan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Daemen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World International)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Vincent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Rijmen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Katholieke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Universiteit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Leuven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Этот шифр победил в проведенном Национальным институтом стандартов и техники (NIST) США конкурсе на звание AES (Advanced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Encryption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Standard) и в 2001 году был принят в качестве нового американского стандарта. Алгоритм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Rijndael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достаточно сложен для описания, поэтому рассмотрим только основные аспекты построения и особенности использования шифра.</a:t>
            </a:r>
          </a:p>
          <a:p>
            <a:pPr algn="just"/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Шифр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Rijndael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/AES(то есть рекомендуемый стандартом) характеризуется размером блока 128 бит, длиной ключа 128, 192 или 256 бит и количеством раундов 10, 12 или 14 в зависимости от длины ключа. В принципе, структуру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Rijndael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можно приспособить к любым размерам блока и ключа, кратным 32, а также изменить число раундов.</a:t>
            </a:r>
          </a:p>
        </p:txBody>
      </p:sp>
    </p:spTree>
    <p:extLst>
      <p:ext uri="{BB962C8B-B14F-4D97-AF65-F5344CB8AC3E}">
        <p14:creationId xmlns:p14="http://schemas.microsoft.com/office/powerpoint/2010/main" val="101087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МАТЕМАТИЧЕСКИЙ АППАРАТ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177494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Шифрование происходит по следующей схеме: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Предварительно входные данные разбиваются на блоки по 16 байт, если полный размер не кратен 16 байтам, то данные дополняется до размера, кратного 16 байтам. Блоки представляются в виде матрицы 4x4 —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Далее происходит процедура расширения ключа и к каждому блоку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применяются операции 2-4. Итак, алгоритм состоит из следующих шагов: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	Расширение ключа 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KeyExpansion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	Начальный раунд - сложение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 основным ключом;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	9 раундов шифрования, каждый из которых состоит из преобразований: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SubBytes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ShiftRows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MixColumns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AddRoundKey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	Финальный раунд, состоящий из преобразований: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SubBytes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ShiftRows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	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AddRoundKey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0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ОПИСАНИЕ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494488"/>
            <a:ext cx="4021695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indent="450215" algn="just"/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SubBytes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замена байтов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таблице S-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Каждый байт представляется в виде двух шестнадцатеричных чисел b = (x, y), где x определяется 4 старшими разрядами b, а y — 4 младшими. В таблице S-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размера 16x16 находятся значения для замены исходного байта: значение b' на пересечении строки x и столбца y S-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в качестве замены исходному байту b.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95FDC-FA8D-C26F-4200-2EB13B31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53" y="1864564"/>
            <a:ext cx="4514850" cy="390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8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610C9-0239-1CF2-1417-8073466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АЛГОРИТМ </a:t>
            </a:r>
            <a:r>
              <a:rPr lang="en-US" sz="2800" dirty="0"/>
              <a:t>AES</a:t>
            </a:r>
            <a:br>
              <a:rPr lang="ru-RU" sz="2800" dirty="0"/>
            </a:br>
            <a:r>
              <a:rPr lang="ru-RU" sz="2800" dirty="0"/>
              <a:t>ОПИСАНИЕ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DF2AC-E5EF-6082-B665-066FD38EC383}"/>
              </a:ext>
            </a:extLst>
          </p:cNvPr>
          <p:cNvSpPr txBox="1"/>
          <p:nvPr/>
        </p:nvSpPr>
        <p:spPr>
          <a:xfrm>
            <a:off x="402523" y="54185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Криптографического программного обеспечения "Шифровка и дешифровка текста"</a:t>
            </a:r>
            <a:endParaRPr kumimoji="0" lang="ru-RU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C6DD3-94D6-589B-A5BD-F14E25020811}"/>
              </a:ext>
            </a:extLst>
          </p:cNvPr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F13D4-22D0-77F9-2065-01C46B8BE9FB}"/>
              </a:ext>
            </a:extLst>
          </p:cNvPr>
          <p:cNvSpPr txBox="1"/>
          <p:nvPr/>
        </p:nvSpPr>
        <p:spPr>
          <a:xfrm>
            <a:off x="357158" y="1177494"/>
            <a:ext cx="8229600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just"/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ShiftRows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— циклический сдвиг строк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Нулевая строка остается на месте, первая смещается влево на 1 байт, вторая на 2 байта и третья на 3 соответственно.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B5737E-495B-74B4-04A0-54E4D817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31" y="3127806"/>
            <a:ext cx="5534025" cy="255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722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1586</Words>
  <Application>Microsoft Office PowerPoint</Application>
  <PresentationFormat>Экран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AES ОПИСАНИЕ АЛГОРИТМА</vt:lpstr>
      <vt:lpstr>АЛГОРИТМ AES МАТЕМАТИЧЕСКИЙ АППАРАТ</vt:lpstr>
      <vt:lpstr>АЛГОРИТМ AES ОПИСАНИЕ АЛГОРИТМА</vt:lpstr>
      <vt:lpstr>АЛГОРИТМ AES ОПИСАНИЕ АЛГОРИТМА</vt:lpstr>
      <vt:lpstr>АЛГОРИТМ AES МАТЕМАТИЧЕСКИЙ АППАРАТ</vt:lpstr>
      <vt:lpstr>АЛГОРИТМ AES МАТЕМАТИЧЕСКИЙ АППАРАТ</vt:lpstr>
      <vt:lpstr>АЛГОРИТМ AES МАТЕМАТИЧЕСКИЙ АППАРАТ</vt:lpstr>
      <vt:lpstr>АЛГОРИТМ AES МЕТОДЫ ВЗЛОМА</vt:lpstr>
      <vt:lpstr>ОПИСАНИЕ ПРОГРАММНОГО ОБЕСПЕЧЕНИЯ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Vtyurin Alexandr</cp:lastModifiedBy>
  <cp:revision>10</cp:revision>
  <dcterms:created xsi:type="dcterms:W3CDTF">2019-09-27T08:04:54Z</dcterms:created>
  <dcterms:modified xsi:type="dcterms:W3CDTF">2022-12-27T08:58:26Z</dcterms:modified>
</cp:coreProperties>
</file>