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7" r:id="rId4"/>
    <p:sldId id="259" r:id="rId5"/>
    <p:sldId id="268" r:id="rId6"/>
    <p:sldId id="260" r:id="rId7"/>
    <p:sldId id="269" r:id="rId8"/>
    <p:sldId id="261" r:id="rId9"/>
    <p:sldId id="270" r:id="rId10"/>
    <p:sldId id="262" r:id="rId11"/>
    <p:sldId id="271" r:id="rId12"/>
    <p:sldId id="263" r:id="rId13"/>
    <p:sldId id="273" r:id="rId14"/>
    <p:sldId id="264" r:id="rId15"/>
    <p:sldId id="274" r:id="rId16"/>
    <p:sldId id="265" r:id="rId17"/>
    <p:sldId id="275" r:id="rId18"/>
    <p:sldId id="266" r:id="rId19"/>
    <p:sldId id="272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5F3F"/>
    <a:srgbClr val="2C845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50" autoAdjust="0"/>
    <p:restoredTop sz="94660"/>
  </p:normalViewPr>
  <p:slideViewPr>
    <p:cSldViewPr>
      <p:cViewPr>
        <p:scale>
          <a:sx n="60" d="100"/>
          <a:sy n="60" d="100"/>
        </p:scale>
        <p:origin x="-1620" y="-2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019D81-C877-4F52-B1A7-02C61DFD10E2}" type="datetimeFigureOut">
              <a:rPr lang="en-GB"/>
              <a:pPr>
                <a:defRPr/>
              </a:pPr>
              <a:t>08/03/2016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2C7D3E-FD08-4849-843E-8699657635F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1251A-6450-4E8A-988A-D71B62494265}" type="datetimeFigureOut">
              <a:rPr lang="en-GB"/>
              <a:pPr>
                <a:defRPr/>
              </a:pPr>
              <a:t>08/03/2016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7A4D5-A3F4-4516-9B38-D248BA4A09C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510EFA-60A8-46C6-BA1D-29D1C314D85F}" type="datetimeFigureOut">
              <a:rPr lang="en-GB"/>
              <a:pPr>
                <a:defRPr/>
              </a:pPr>
              <a:t>08/03/2016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EC0FB2-65D7-4278-A69E-12F90DCDE53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787B53-1369-4055-98B8-06B76D043B70}" type="datetimeFigureOut">
              <a:rPr lang="en-GB"/>
              <a:pPr>
                <a:defRPr/>
              </a:pPr>
              <a:t>08/03/2016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E2D76C-9251-4816-AAE5-5233A183EA4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2513BA-81E7-4219-9CC9-E38E4743FD4C}" type="datetimeFigureOut">
              <a:rPr lang="en-GB"/>
              <a:pPr>
                <a:defRPr/>
              </a:pPr>
              <a:t>08/03/2016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D04FE1-A90E-4733-83C0-81D2F8CEF9D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678FC9-0DC7-4444-9D8D-DAD20C1CC99E}" type="datetimeFigureOut">
              <a:rPr lang="en-GB"/>
              <a:pPr>
                <a:defRPr/>
              </a:pPr>
              <a:t>08/03/2016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41E7F1-1D1A-4BB9-A89D-E9A99A7F802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CD65D2-E7E5-4523-B081-C6B027D4EFD7}" type="datetimeFigureOut">
              <a:rPr lang="en-GB"/>
              <a:pPr>
                <a:defRPr/>
              </a:pPr>
              <a:t>08/03/2016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93B5C0-D7F7-4D53-BA58-22A1A4F690B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15131-67D3-4FBD-B35F-699BC5FF2755}" type="datetimeFigureOut">
              <a:rPr lang="en-GB"/>
              <a:pPr>
                <a:defRPr/>
              </a:pPr>
              <a:t>08/03/2016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F362DD-28E8-43A1-9C09-618F7AA5F5B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529CED-5FB4-4D19-9DA2-8184D7896D85}" type="datetimeFigureOut">
              <a:rPr lang="en-GB"/>
              <a:pPr>
                <a:defRPr/>
              </a:pPr>
              <a:t>08/03/2016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25FD1-68D4-4736-973F-AB9C1A4D993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722532-1CE2-40A7-ADCC-DBE55D325DAB}" type="datetimeFigureOut">
              <a:rPr lang="en-GB"/>
              <a:pPr>
                <a:defRPr/>
              </a:pPr>
              <a:t>08/03/2016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684682-50D5-49D8-A938-214D3BE3807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91ABCF-7721-4737-8737-6828DBCEA4C6}" type="datetimeFigureOut">
              <a:rPr lang="en-GB"/>
              <a:pPr>
                <a:defRPr/>
              </a:pPr>
              <a:t>08/03/2016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2A2C95-9251-4650-A084-6F39210C311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5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6386A49-4875-49A4-AD6C-44084054D479}" type="datetimeFigureOut">
              <a:rPr lang="en-GB"/>
              <a:pPr>
                <a:defRPr/>
              </a:pPr>
              <a:t>08/03/2016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986F596-1E5D-4942-9169-A5E81058876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13" Type="http://schemas.openxmlformats.org/officeDocument/2006/relationships/image" Target="../media/image23.jpeg"/><Relationship Id="rId18" Type="http://schemas.openxmlformats.org/officeDocument/2006/relationships/image" Target="../media/image28.png"/><Relationship Id="rId26" Type="http://schemas.openxmlformats.org/officeDocument/2006/relationships/image" Target="../media/image36.jpeg"/><Relationship Id="rId39" Type="http://schemas.openxmlformats.org/officeDocument/2006/relationships/image" Target="../media/image57.jpeg"/><Relationship Id="rId3" Type="http://schemas.openxmlformats.org/officeDocument/2006/relationships/image" Target="../media/image13.jpeg"/><Relationship Id="rId21" Type="http://schemas.openxmlformats.org/officeDocument/2006/relationships/image" Target="../media/image31.jpeg"/><Relationship Id="rId34" Type="http://schemas.openxmlformats.org/officeDocument/2006/relationships/image" Target="../media/image50.jpeg"/><Relationship Id="rId42" Type="http://schemas.openxmlformats.org/officeDocument/2006/relationships/image" Target="../media/image66.jpeg"/><Relationship Id="rId7" Type="http://schemas.openxmlformats.org/officeDocument/2006/relationships/image" Target="../media/image17.jpeg"/><Relationship Id="rId12" Type="http://schemas.openxmlformats.org/officeDocument/2006/relationships/image" Target="../media/image22.png"/><Relationship Id="rId17" Type="http://schemas.openxmlformats.org/officeDocument/2006/relationships/image" Target="../media/image27.jpeg"/><Relationship Id="rId25" Type="http://schemas.openxmlformats.org/officeDocument/2006/relationships/image" Target="../media/image35.jpeg"/><Relationship Id="rId33" Type="http://schemas.openxmlformats.org/officeDocument/2006/relationships/image" Target="../media/image47.jpeg"/><Relationship Id="rId38" Type="http://schemas.openxmlformats.org/officeDocument/2006/relationships/image" Target="../media/image56.jpeg"/><Relationship Id="rId2" Type="http://schemas.openxmlformats.org/officeDocument/2006/relationships/image" Target="../media/image12.jpeg"/><Relationship Id="rId16" Type="http://schemas.openxmlformats.org/officeDocument/2006/relationships/image" Target="../media/image26.jpeg"/><Relationship Id="rId20" Type="http://schemas.openxmlformats.org/officeDocument/2006/relationships/image" Target="../media/image30.jpeg"/><Relationship Id="rId29" Type="http://schemas.openxmlformats.org/officeDocument/2006/relationships/image" Target="../media/image46.jpeg"/><Relationship Id="rId41" Type="http://schemas.openxmlformats.org/officeDocument/2006/relationships/image" Target="../media/image6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eg"/><Relationship Id="rId11" Type="http://schemas.openxmlformats.org/officeDocument/2006/relationships/image" Target="../media/image21.jpeg"/><Relationship Id="rId24" Type="http://schemas.openxmlformats.org/officeDocument/2006/relationships/image" Target="../media/image34.jpeg"/><Relationship Id="rId32" Type="http://schemas.openxmlformats.org/officeDocument/2006/relationships/image" Target="../media/image41.jpeg"/><Relationship Id="rId37" Type="http://schemas.openxmlformats.org/officeDocument/2006/relationships/image" Target="../media/image55.jpeg"/><Relationship Id="rId40" Type="http://schemas.openxmlformats.org/officeDocument/2006/relationships/image" Target="../media/image64.jpeg"/><Relationship Id="rId5" Type="http://schemas.openxmlformats.org/officeDocument/2006/relationships/image" Target="../media/image15.jpeg"/><Relationship Id="rId15" Type="http://schemas.openxmlformats.org/officeDocument/2006/relationships/image" Target="../media/image25.jpeg"/><Relationship Id="rId23" Type="http://schemas.openxmlformats.org/officeDocument/2006/relationships/image" Target="../media/image33.jpeg"/><Relationship Id="rId28" Type="http://schemas.openxmlformats.org/officeDocument/2006/relationships/image" Target="../media/image38.jpeg"/><Relationship Id="rId36" Type="http://schemas.openxmlformats.org/officeDocument/2006/relationships/image" Target="../media/image54.png"/><Relationship Id="rId10" Type="http://schemas.openxmlformats.org/officeDocument/2006/relationships/image" Target="../media/image20.jpeg"/><Relationship Id="rId19" Type="http://schemas.openxmlformats.org/officeDocument/2006/relationships/image" Target="../media/image29.png"/><Relationship Id="rId31" Type="http://schemas.openxmlformats.org/officeDocument/2006/relationships/image" Target="../media/image40.jpeg"/><Relationship Id="rId4" Type="http://schemas.openxmlformats.org/officeDocument/2006/relationships/image" Target="../media/image14.jpeg"/><Relationship Id="rId9" Type="http://schemas.openxmlformats.org/officeDocument/2006/relationships/image" Target="../media/image19.jpeg"/><Relationship Id="rId14" Type="http://schemas.openxmlformats.org/officeDocument/2006/relationships/image" Target="../media/image24.jpeg"/><Relationship Id="rId22" Type="http://schemas.openxmlformats.org/officeDocument/2006/relationships/image" Target="../media/image32.jpeg"/><Relationship Id="rId27" Type="http://schemas.openxmlformats.org/officeDocument/2006/relationships/image" Target="../media/image37.jpeg"/><Relationship Id="rId30" Type="http://schemas.openxmlformats.org/officeDocument/2006/relationships/image" Target="../media/image39.jpeg"/><Relationship Id="rId35" Type="http://schemas.openxmlformats.org/officeDocument/2006/relationships/image" Target="../media/image51.jpeg"/><Relationship Id="rId43" Type="http://schemas.openxmlformats.org/officeDocument/2006/relationships/image" Target="../media/image6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eg"/><Relationship Id="rId7" Type="http://schemas.openxmlformats.org/officeDocument/2006/relationships/image" Target="../media/image72.jpeg"/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jpeg"/><Relationship Id="rId5" Type="http://schemas.openxmlformats.org/officeDocument/2006/relationships/image" Target="../media/image70.jpeg"/><Relationship Id="rId4" Type="http://schemas.openxmlformats.org/officeDocument/2006/relationships/image" Target="../media/image69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13" Type="http://schemas.openxmlformats.org/officeDocument/2006/relationships/image" Target="../media/image23.jpeg"/><Relationship Id="rId18" Type="http://schemas.openxmlformats.org/officeDocument/2006/relationships/image" Target="../media/image28.png"/><Relationship Id="rId26" Type="http://schemas.openxmlformats.org/officeDocument/2006/relationships/image" Target="../media/image36.jpeg"/><Relationship Id="rId39" Type="http://schemas.openxmlformats.org/officeDocument/2006/relationships/image" Target="../media/image57.jpeg"/><Relationship Id="rId3" Type="http://schemas.openxmlformats.org/officeDocument/2006/relationships/image" Target="../media/image13.jpeg"/><Relationship Id="rId21" Type="http://schemas.openxmlformats.org/officeDocument/2006/relationships/image" Target="../media/image31.jpeg"/><Relationship Id="rId34" Type="http://schemas.openxmlformats.org/officeDocument/2006/relationships/image" Target="../media/image50.jpeg"/><Relationship Id="rId42" Type="http://schemas.openxmlformats.org/officeDocument/2006/relationships/image" Target="../media/image66.jpeg"/><Relationship Id="rId7" Type="http://schemas.openxmlformats.org/officeDocument/2006/relationships/image" Target="../media/image17.jpeg"/><Relationship Id="rId12" Type="http://schemas.openxmlformats.org/officeDocument/2006/relationships/image" Target="../media/image22.png"/><Relationship Id="rId17" Type="http://schemas.openxmlformats.org/officeDocument/2006/relationships/image" Target="../media/image27.jpeg"/><Relationship Id="rId25" Type="http://schemas.openxmlformats.org/officeDocument/2006/relationships/image" Target="../media/image35.jpeg"/><Relationship Id="rId33" Type="http://schemas.openxmlformats.org/officeDocument/2006/relationships/image" Target="../media/image47.jpeg"/><Relationship Id="rId38" Type="http://schemas.openxmlformats.org/officeDocument/2006/relationships/image" Target="../media/image56.jpeg"/><Relationship Id="rId2" Type="http://schemas.openxmlformats.org/officeDocument/2006/relationships/image" Target="../media/image12.jpeg"/><Relationship Id="rId16" Type="http://schemas.openxmlformats.org/officeDocument/2006/relationships/image" Target="../media/image26.jpeg"/><Relationship Id="rId20" Type="http://schemas.openxmlformats.org/officeDocument/2006/relationships/image" Target="../media/image30.jpeg"/><Relationship Id="rId29" Type="http://schemas.openxmlformats.org/officeDocument/2006/relationships/image" Target="../media/image46.jpeg"/><Relationship Id="rId41" Type="http://schemas.openxmlformats.org/officeDocument/2006/relationships/image" Target="../media/image6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eg"/><Relationship Id="rId11" Type="http://schemas.openxmlformats.org/officeDocument/2006/relationships/image" Target="../media/image21.jpeg"/><Relationship Id="rId24" Type="http://schemas.openxmlformats.org/officeDocument/2006/relationships/image" Target="../media/image34.jpeg"/><Relationship Id="rId32" Type="http://schemas.openxmlformats.org/officeDocument/2006/relationships/image" Target="../media/image41.jpeg"/><Relationship Id="rId37" Type="http://schemas.openxmlformats.org/officeDocument/2006/relationships/image" Target="../media/image55.jpeg"/><Relationship Id="rId40" Type="http://schemas.openxmlformats.org/officeDocument/2006/relationships/image" Target="../media/image64.jpeg"/><Relationship Id="rId45" Type="http://schemas.openxmlformats.org/officeDocument/2006/relationships/image" Target="../media/image74.jpeg"/><Relationship Id="rId5" Type="http://schemas.openxmlformats.org/officeDocument/2006/relationships/image" Target="../media/image15.jpeg"/><Relationship Id="rId15" Type="http://schemas.openxmlformats.org/officeDocument/2006/relationships/image" Target="../media/image25.jpeg"/><Relationship Id="rId23" Type="http://schemas.openxmlformats.org/officeDocument/2006/relationships/image" Target="../media/image33.jpeg"/><Relationship Id="rId28" Type="http://schemas.openxmlformats.org/officeDocument/2006/relationships/image" Target="../media/image38.jpeg"/><Relationship Id="rId36" Type="http://schemas.openxmlformats.org/officeDocument/2006/relationships/image" Target="../media/image54.png"/><Relationship Id="rId10" Type="http://schemas.openxmlformats.org/officeDocument/2006/relationships/image" Target="../media/image20.jpeg"/><Relationship Id="rId19" Type="http://schemas.openxmlformats.org/officeDocument/2006/relationships/image" Target="../media/image29.png"/><Relationship Id="rId31" Type="http://schemas.openxmlformats.org/officeDocument/2006/relationships/image" Target="../media/image40.jpeg"/><Relationship Id="rId44" Type="http://schemas.openxmlformats.org/officeDocument/2006/relationships/image" Target="../media/image73.jpeg"/><Relationship Id="rId4" Type="http://schemas.openxmlformats.org/officeDocument/2006/relationships/image" Target="../media/image14.jpeg"/><Relationship Id="rId9" Type="http://schemas.openxmlformats.org/officeDocument/2006/relationships/image" Target="../media/image19.jpeg"/><Relationship Id="rId14" Type="http://schemas.openxmlformats.org/officeDocument/2006/relationships/image" Target="../media/image24.jpeg"/><Relationship Id="rId22" Type="http://schemas.openxmlformats.org/officeDocument/2006/relationships/image" Target="../media/image32.jpeg"/><Relationship Id="rId27" Type="http://schemas.openxmlformats.org/officeDocument/2006/relationships/image" Target="../media/image37.jpeg"/><Relationship Id="rId30" Type="http://schemas.openxmlformats.org/officeDocument/2006/relationships/image" Target="../media/image39.jpeg"/><Relationship Id="rId35" Type="http://schemas.openxmlformats.org/officeDocument/2006/relationships/image" Target="../media/image51.jpeg"/><Relationship Id="rId43" Type="http://schemas.openxmlformats.org/officeDocument/2006/relationships/image" Target="../media/image67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jpeg"/><Relationship Id="rId3" Type="http://schemas.openxmlformats.org/officeDocument/2006/relationships/image" Target="../media/image76.jpeg"/><Relationship Id="rId7" Type="http://schemas.openxmlformats.org/officeDocument/2006/relationships/image" Target="../media/image80.jpeg"/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jpeg"/><Relationship Id="rId5" Type="http://schemas.openxmlformats.org/officeDocument/2006/relationships/image" Target="../media/image78.jpeg"/><Relationship Id="rId4" Type="http://schemas.openxmlformats.org/officeDocument/2006/relationships/image" Target="../media/image77.jpeg"/><Relationship Id="rId9" Type="http://schemas.openxmlformats.org/officeDocument/2006/relationships/image" Target="../media/image82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13" Type="http://schemas.openxmlformats.org/officeDocument/2006/relationships/image" Target="../media/image23.jpeg"/><Relationship Id="rId18" Type="http://schemas.openxmlformats.org/officeDocument/2006/relationships/image" Target="../media/image28.png"/><Relationship Id="rId26" Type="http://schemas.openxmlformats.org/officeDocument/2006/relationships/image" Target="../media/image36.jpeg"/><Relationship Id="rId39" Type="http://schemas.openxmlformats.org/officeDocument/2006/relationships/image" Target="../media/image57.jpeg"/><Relationship Id="rId3" Type="http://schemas.openxmlformats.org/officeDocument/2006/relationships/image" Target="../media/image13.jpeg"/><Relationship Id="rId21" Type="http://schemas.openxmlformats.org/officeDocument/2006/relationships/image" Target="../media/image31.jpeg"/><Relationship Id="rId34" Type="http://schemas.openxmlformats.org/officeDocument/2006/relationships/image" Target="../media/image50.jpeg"/><Relationship Id="rId42" Type="http://schemas.openxmlformats.org/officeDocument/2006/relationships/image" Target="../media/image66.jpeg"/><Relationship Id="rId7" Type="http://schemas.openxmlformats.org/officeDocument/2006/relationships/image" Target="../media/image17.jpeg"/><Relationship Id="rId12" Type="http://schemas.openxmlformats.org/officeDocument/2006/relationships/image" Target="../media/image22.png"/><Relationship Id="rId17" Type="http://schemas.openxmlformats.org/officeDocument/2006/relationships/image" Target="../media/image27.jpeg"/><Relationship Id="rId25" Type="http://schemas.openxmlformats.org/officeDocument/2006/relationships/image" Target="../media/image35.jpeg"/><Relationship Id="rId33" Type="http://schemas.openxmlformats.org/officeDocument/2006/relationships/image" Target="../media/image47.jpeg"/><Relationship Id="rId38" Type="http://schemas.openxmlformats.org/officeDocument/2006/relationships/image" Target="../media/image56.jpeg"/><Relationship Id="rId2" Type="http://schemas.openxmlformats.org/officeDocument/2006/relationships/image" Target="../media/image12.jpeg"/><Relationship Id="rId16" Type="http://schemas.openxmlformats.org/officeDocument/2006/relationships/image" Target="../media/image26.jpeg"/><Relationship Id="rId20" Type="http://schemas.openxmlformats.org/officeDocument/2006/relationships/image" Target="../media/image30.jpeg"/><Relationship Id="rId29" Type="http://schemas.openxmlformats.org/officeDocument/2006/relationships/image" Target="../media/image46.jpeg"/><Relationship Id="rId41" Type="http://schemas.openxmlformats.org/officeDocument/2006/relationships/image" Target="../media/image6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eg"/><Relationship Id="rId11" Type="http://schemas.openxmlformats.org/officeDocument/2006/relationships/image" Target="../media/image21.jpeg"/><Relationship Id="rId24" Type="http://schemas.openxmlformats.org/officeDocument/2006/relationships/image" Target="../media/image34.jpeg"/><Relationship Id="rId32" Type="http://schemas.openxmlformats.org/officeDocument/2006/relationships/image" Target="../media/image41.jpeg"/><Relationship Id="rId37" Type="http://schemas.openxmlformats.org/officeDocument/2006/relationships/image" Target="../media/image55.jpeg"/><Relationship Id="rId40" Type="http://schemas.openxmlformats.org/officeDocument/2006/relationships/image" Target="../media/image64.jpeg"/><Relationship Id="rId45" Type="http://schemas.openxmlformats.org/officeDocument/2006/relationships/image" Target="../media/image74.jpeg"/><Relationship Id="rId5" Type="http://schemas.openxmlformats.org/officeDocument/2006/relationships/image" Target="../media/image15.jpeg"/><Relationship Id="rId15" Type="http://schemas.openxmlformats.org/officeDocument/2006/relationships/image" Target="../media/image25.jpeg"/><Relationship Id="rId23" Type="http://schemas.openxmlformats.org/officeDocument/2006/relationships/image" Target="../media/image33.jpeg"/><Relationship Id="rId28" Type="http://schemas.openxmlformats.org/officeDocument/2006/relationships/image" Target="../media/image38.jpeg"/><Relationship Id="rId36" Type="http://schemas.openxmlformats.org/officeDocument/2006/relationships/image" Target="../media/image54.png"/><Relationship Id="rId10" Type="http://schemas.openxmlformats.org/officeDocument/2006/relationships/image" Target="../media/image20.jpeg"/><Relationship Id="rId19" Type="http://schemas.openxmlformats.org/officeDocument/2006/relationships/image" Target="../media/image29.png"/><Relationship Id="rId31" Type="http://schemas.openxmlformats.org/officeDocument/2006/relationships/image" Target="../media/image40.jpeg"/><Relationship Id="rId44" Type="http://schemas.openxmlformats.org/officeDocument/2006/relationships/image" Target="../media/image73.jpeg"/><Relationship Id="rId4" Type="http://schemas.openxmlformats.org/officeDocument/2006/relationships/image" Target="../media/image14.jpeg"/><Relationship Id="rId9" Type="http://schemas.openxmlformats.org/officeDocument/2006/relationships/image" Target="../media/image19.jpeg"/><Relationship Id="rId14" Type="http://schemas.openxmlformats.org/officeDocument/2006/relationships/image" Target="../media/image24.jpeg"/><Relationship Id="rId22" Type="http://schemas.openxmlformats.org/officeDocument/2006/relationships/image" Target="../media/image32.jpeg"/><Relationship Id="rId27" Type="http://schemas.openxmlformats.org/officeDocument/2006/relationships/image" Target="../media/image37.jpeg"/><Relationship Id="rId30" Type="http://schemas.openxmlformats.org/officeDocument/2006/relationships/image" Target="../media/image39.jpeg"/><Relationship Id="rId35" Type="http://schemas.openxmlformats.org/officeDocument/2006/relationships/image" Target="../media/image51.jpeg"/><Relationship Id="rId43" Type="http://schemas.openxmlformats.org/officeDocument/2006/relationships/image" Target="../media/image6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jpeg"/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jpeg"/><Relationship Id="rId4" Type="http://schemas.openxmlformats.org/officeDocument/2006/relationships/image" Target="../media/image85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13" Type="http://schemas.openxmlformats.org/officeDocument/2006/relationships/image" Target="../media/image23.jpeg"/><Relationship Id="rId18" Type="http://schemas.openxmlformats.org/officeDocument/2006/relationships/image" Target="../media/image28.png"/><Relationship Id="rId26" Type="http://schemas.openxmlformats.org/officeDocument/2006/relationships/image" Target="../media/image36.jpeg"/><Relationship Id="rId39" Type="http://schemas.openxmlformats.org/officeDocument/2006/relationships/image" Target="../media/image57.jpeg"/><Relationship Id="rId3" Type="http://schemas.openxmlformats.org/officeDocument/2006/relationships/image" Target="../media/image13.jpeg"/><Relationship Id="rId21" Type="http://schemas.openxmlformats.org/officeDocument/2006/relationships/image" Target="../media/image31.jpeg"/><Relationship Id="rId34" Type="http://schemas.openxmlformats.org/officeDocument/2006/relationships/image" Target="../media/image50.jpeg"/><Relationship Id="rId42" Type="http://schemas.openxmlformats.org/officeDocument/2006/relationships/image" Target="../media/image66.jpeg"/><Relationship Id="rId7" Type="http://schemas.openxmlformats.org/officeDocument/2006/relationships/image" Target="../media/image17.jpeg"/><Relationship Id="rId12" Type="http://schemas.openxmlformats.org/officeDocument/2006/relationships/image" Target="../media/image22.png"/><Relationship Id="rId17" Type="http://schemas.openxmlformats.org/officeDocument/2006/relationships/image" Target="../media/image27.jpeg"/><Relationship Id="rId25" Type="http://schemas.openxmlformats.org/officeDocument/2006/relationships/image" Target="../media/image35.jpeg"/><Relationship Id="rId33" Type="http://schemas.openxmlformats.org/officeDocument/2006/relationships/image" Target="../media/image47.jpeg"/><Relationship Id="rId38" Type="http://schemas.openxmlformats.org/officeDocument/2006/relationships/image" Target="../media/image56.jpeg"/><Relationship Id="rId2" Type="http://schemas.openxmlformats.org/officeDocument/2006/relationships/image" Target="../media/image12.jpeg"/><Relationship Id="rId16" Type="http://schemas.openxmlformats.org/officeDocument/2006/relationships/image" Target="../media/image26.jpeg"/><Relationship Id="rId20" Type="http://schemas.openxmlformats.org/officeDocument/2006/relationships/image" Target="../media/image30.jpeg"/><Relationship Id="rId29" Type="http://schemas.openxmlformats.org/officeDocument/2006/relationships/image" Target="../media/image46.jpeg"/><Relationship Id="rId41" Type="http://schemas.openxmlformats.org/officeDocument/2006/relationships/image" Target="../media/image6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eg"/><Relationship Id="rId11" Type="http://schemas.openxmlformats.org/officeDocument/2006/relationships/image" Target="../media/image21.jpeg"/><Relationship Id="rId24" Type="http://schemas.openxmlformats.org/officeDocument/2006/relationships/image" Target="../media/image34.jpeg"/><Relationship Id="rId32" Type="http://schemas.openxmlformats.org/officeDocument/2006/relationships/image" Target="../media/image41.jpeg"/><Relationship Id="rId37" Type="http://schemas.openxmlformats.org/officeDocument/2006/relationships/image" Target="../media/image55.jpeg"/><Relationship Id="rId40" Type="http://schemas.openxmlformats.org/officeDocument/2006/relationships/image" Target="../media/image64.jpeg"/><Relationship Id="rId45" Type="http://schemas.openxmlformats.org/officeDocument/2006/relationships/image" Target="../media/image74.jpeg"/><Relationship Id="rId5" Type="http://schemas.openxmlformats.org/officeDocument/2006/relationships/image" Target="../media/image15.jpeg"/><Relationship Id="rId15" Type="http://schemas.openxmlformats.org/officeDocument/2006/relationships/image" Target="../media/image25.jpeg"/><Relationship Id="rId23" Type="http://schemas.openxmlformats.org/officeDocument/2006/relationships/image" Target="../media/image33.jpeg"/><Relationship Id="rId28" Type="http://schemas.openxmlformats.org/officeDocument/2006/relationships/image" Target="../media/image38.jpeg"/><Relationship Id="rId36" Type="http://schemas.openxmlformats.org/officeDocument/2006/relationships/image" Target="../media/image54.png"/><Relationship Id="rId10" Type="http://schemas.openxmlformats.org/officeDocument/2006/relationships/image" Target="../media/image20.jpeg"/><Relationship Id="rId19" Type="http://schemas.openxmlformats.org/officeDocument/2006/relationships/image" Target="../media/image29.png"/><Relationship Id="rId31" Type="http://schemas.openxmlformats.org/officeDocument/2006/relationships/image" Target="../media/image40.jpeg"/><Relationship Id="rId44" Type="http://schemas.openxmlformats.org/officeDocument/2006/relationships/image" Target="../media/image73.jpeg"/><Relationship Id="rId4" Type="http://schemas.openxmlformats.org/officeDocument/2006/relationships/image" Target="../media/image14.jpeg"/><Relationship Id="rId9" Type="http://schemas.openxmlformats.org/officeDocument/2006/relationships/image" Target="../media/image19.jpeg"/><Relationship Id="rId14" Type="http://schemas.openxmlformats.org/officeDocument/2006/relationships/image" Target="../media/image24.jpeg"/><Relationship Id="rId22" Type="http://schemas.openxmlformats.org/officeDocument/2006/relationships/image" Target="../media/image32.jpeg"/><Relationship Id="rId27" Type="http://schemas.openxmlformats.org/officeDocument/2006/relationships/image" Target="../media/image37.jpeg"/><Relationship Id="rId30" Type="http://schemas.openxmlformats.org/officeDocument/2006/relationships/image" Target="../media/image39.jpeg"/><Relationship Id="rId35" Type="http://schemas.openxmlformats.org/officeDocument/2006/relationships/image" Target="../media/image51.jpeg"/><Relationship Id="rId43" Type="http://schemas.openxmlformats.org/officeDocument/2006/relationships/image" Target="../media/image6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jpeg"/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jpeg"/><Relationship Id="rId4" Type="http://schemas.openxmlformats.org/officeDocument/2006/relationships/image" Target="../media/image75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13" Type="http://schemas.openxmlformats.org/officeDocument/2006/relationships/image" Target="../media/image23.jpeg"/><Relationship Id="rId18" Type="http://schemas.openxmlformats.org/officeDocument/2006/relationships/image" Target="../media/image28.png"/><Relationship Id="rId26" Type="http://schemas.openxmlformats.org/officeDocument/2006/relationships/image" Target="../media/image36.jpeg"/><Relationship Id="rId39" Type="http://schemas.openxmlformats.org/officeDocument/2006/relationships/image" Target="../media/image57.jpeg"/><Relationship Id="rId3" Type="http://schemas.openxmlformats.org/officeDocument/2006/relationships/image" Target="../media/image13.jpeg"/><Relationship Id="rId21" Type="http://schemas.openxmlformats.org/officeDocument/2006/relationships/image" Target="../media/image31.jpeg"/><Relationship Id="rId34" Type="http://schemas.openxmlformats.org/officeDocument/2006/relationships/image" Target="../media/image50.jpeg"/><Relationship Id="rId42" Type="http://schemas.openxmlformats.org/officeDocument/2006/relationships/image" Target="../media/image66.jpeg"/><Relationship Id="rId7" Type="http://schemas.openxmlformats.org/officeDocument/2006/relationships/image" Target="../media/image17.jpeg"/><Relationship Id="rId12" Type="http://schemas.openxmlformats.org/officeDocument/2006/relationships/image" Target="../media/image22.png"/><Relationship Id="rId17" Type="http://schemas.openxmlformats.org/officeDocument/2006/relationships/image" Target="../media/image27.jpeg"/><Relationship Id="rId25" Type="http://schemas.openxmlformats.org/officeDocument/2006/relationships/image" Target="../media/image35.jpeg"/><Relationship Id="rId33" Type="http://schemas.openxmlformats.org/officeDocument/2006/relationships/image" Target="../media/image47.jpeg"/><Relationship Id="rId38" Type="http://schemas.openxmlformats.org/officeDocument/2006/relationships/image" Target="../media/image56.jpeg"/><Relationship Id="rId2" Type="http://schemas.openxmlformats.org/officeDocument/2006/relationships/image" Target="../media/image12.jpeg"/><Relationship Id="rId16" Type="http://schemas.openxmlformats.org/officeDocument/2006/relationships/image" Target="../media/image26.jpeg"/><Relationship Id="rId20" Type="http://schemas.openxmlformats.org/officeDocument/2006/relationships/image" Target="../media/image30.jpeg"/><Relationship Id="rId29" Type="http://schemas.openxmlformats.org/officeDocument/2006/relationships/image" Target="../media/image46.jpeg"/><Relationship Id="rId41" Type="http://schemas.openxmlformats.org/officeDocument/2006/relationships/image" Target="../media/image6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eg"/><Relationship Id="rId11" Type="http://schemas.openxmlformats.org/officeDocument/2006/relationships/image" Target="../media/image21.jpeg"/><Relationship Id="rId24" Type="http://schemas.openxmlformats.org/officeDocument/2006/relationships/image" Target="../media/image34.jpeg"/><Relationship Id="rId32" Type="http://schemas.openxmlformats.org/officeDocument/2006/relationships/image" Target="../media/image41.jpeg"/><Relationship Id="rId37" Type="http://schemas.openxmlformats.org/officeDocument/2006/relationships/image" Target="../media/image55.jpeg"/><Relationship Id="rId40" Type="http://schemas.openxmlformats.org/officeDocument/2006/relationships/image" Target="../media/image64.jpeg"/><Relationship Id="rId45" Type="http://schemas.openxmlformats.org/officeDocument/2006/relationships/image" Target="../media/image74.jpeg"/><Relationship Id="rId5" Type="http://schemas.openxmlformats.org/officeDocument/2006/relationships/image" Target="../media/image15.jpeg"/><Relationship Id="rId15" Type="http://schemas.openxmlformats.org/officeDocument/2006/relationships/image" Target="../media/image25.jpeg"/><Relationship Id="rId23" Type="http://schemas.openxmlformats.org/officeDocument/2006/relationships/image" Target="../media/image33.jpeg"/><Relationship Id="rId28" Type="http://schemas.openxmlformats.org/officeDocument/2006/relationships/image" Target="../media/image38.jpeg"/><Relationship Id="rId36" Type="http://schemas.openxmlformats.org/officeDocument/2006/relationships/image" Target="../media/image54.png"/><Relationship Id="rId10" Type="http://schemas.openxmlformats.org/officeDocument/2006/relationships/image" Target="../media/image20.jpeg"/><Relationship Id="rId19" Type="http://schemas.openxmlformats.org/officeDocument/2006/relationships/image" Target="../media/image29.png"/><Relationship Id="rId31" Type="http://schemas.openxmlformats.org/officeDocument/2006/relationships/image" Target="../media/image40.jpeg"/><Relationship Id="rId44" Type="http://schemas.openxmlformats.org/officeDocument/2006/relationships/image" Target="../media/image73.jpeg"/><Relationship Id="rId4" Type="http://schemas.openxmlformats.org/officeDocument/2006/relationships/image" Target="../media/image14.jpeg"/><Relationship Id="rId9" Type="http://schemas.openxmlformats.org/officeDocument/2006/relationships/image" Target="../media/image19.jpeg"/><Relationship Id="rId14" Type="http://schemas.openxmlformats.org/officeDocument/2006/relationships/image" Target="../media/image24.jpeg"/><Relationship Id="rId22" Type="http://schemas.openxmlformats.org/officeDocument/2006/relationships/image" Target="../media/image32.jpeg"/><Relationship Id="rId27" Type="http://schemas.openxmlformats.org/officeDocument/2006/relationships/image" Target="../media/image37.jpeg"/><Relationship Id="rId30" Type="http://schemas.openxmlformats.org/officeDocument/2006/relationships/image" Target="../media/image39.jpeg"/><Relationship Id="rId35" Type="http://schemas.openxmlformats.org/officeDocument/2006/relationships/image" Target="../media/image51.jpeg"/><Relationship Id="rId43" Type="http://schemas.openxmlformats.org/officeDocument/2006/relationships/image" Target="../media/image67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13" Type="http://schemas.openxmlformats.org/officeDocument/2006/relationships/image" Target="../media/image23.jpeg"/><Relationship Id="rId18" Type="http://schemas.openxmlformats.org/officeDocument/2006/relationships/image" Target="../media/image28.png"/><Relationship Id="rId26" Type="http://schemas.openxmlformats.org/officeDocument/2006/relationships/image" Target="../media/image36.jpeg"/><Relationship Id="rId3" Type="http://schemas.openxmlformats.org/officeDocument/2006/relationships/image" Target="../media/image13.jpeg"/><Relationship Id="rId21" Type="http://schemas.openxmlformats.org/officeDocument/2006/relationships/image" Target="../media/image31.jpeg"/><Relationship Id="rId7" Type="http://schemas.openxmlformats.org/officeDocument/2006/relationships/image" Target="../media/image17.jpeg"/><Relationship Id="rId12" Type="http://schemas.openxmlformats.org/officeDocument/2006/relationships/image" Target="../media/image22.png"/><Relationship Id="rId17" Type="http://schemas.openxmlformats.org/officeDocument/2006/relationships/image" Target="../media/image27.jpeg"/><Relationship Id="rId25" Type="http://schemas.openxmlformats.org/officeDocument/2006/relationships/image" Target="../media/image35.jpeg"/><Relationship Id="rId2" Type="http://schemas.openxmlformats.org/officeDocument/2006/relationships/image" Target="../media/image12.jpeg"/><Relationship Id="rId16" Type="http://schemas.openxmlformats.org/officeDocument/2006/relationships/image" Target="../media/image26.jpeg"/><Relationship Id="rId20" Type="http://schemas.openxmlformats.org/officeDocument/2006/relationships/image" Target="../media/image30.jpeg"/><Relationship Id="rId29" Type="http://schemas.openxmlformats.org/officeDocument/2006/relationships/image" Target="../media/image3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eg"/><Relationship Id="rId11" Type="http://schemas.openxmlformats.org/officeDocument/2006/relationships/image" Target="../media/image21.jpeg"/><Relationship Id="rId24" Type="http://schemas.openxmlformats.org/officeDocument/2006/relationships/image" Target="../media/image34.jpeg"/><Relationship Id="rId5" Type="http://schemas.openxmlformats.org/officeDocument/2006/relationships/image" Target="../media/image15.jpeg"/><Relationship Id="rId15" Type="http://schemas.openxmlformats.org/officeDocument/2006/relationships/image" Target="../media/image25.jpeg"/><Relationship Id="rId23" Type="http://schemas.openxmlformats.org/officeDocument/2006/relationships/image" Target="../media/image33.jpeg"/><Relationship Id="rId28" Type="http://schemas.openxmlformats.org/officeDocument/2006/relationships/image" Target="../media/image38.jpeg"/><Relationship Id="rId10" Type="http://schemas.openxmlformats.org/officeDocument/2006/relationships/image" Target="../media/image20.jpeg"/><Relationship Id="rId19" Type="http://schemas.openxmlformats.org/officeDocument/2006/relationships/image" Target="../media/image29.png"/><Relationship Id="rId31" Type="http://schemas.openxmlformats.org/officeDocument/2006/relationships/image" Target="../media/image41.jpeg"/><Relationship Id="rId4" Type="http://schemas.openxmlformats.org/officeDocument/2006/relationships/image" Target="../media/image14.jpeg"/><Relationship Id="rId9" Type="http://schemas.openxmlformats.org/officeDocument/2006/relationships/image" Target="../media/image19.jpeg"/><Relationship Id="rId14" Type="http://schemas.openxmlformats.org/officeDocument/2006/relationships/image" Target="../media/image24.jpeg"/><Relationship Id="rId22" Type="http://schemas.openxmlformats.org/officeDocument/2006/relationships/image" Target="../media/image32.jpeg"/><Relationship Id="rId27" Type="http://schemas.openxmlformats.org/officeDocument/2006/relationships/image" Target="../media/image37.jpeg"/><Relationship Id="rId30" Type="http://schemas.openxmlformats.org/officeDocument/2006/relationships/image" Target="../media/image4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jpeg"/><Relationship Id="rId4" Type="http://schemas.openxmlformats.org/officeDocument/2006/relationships/image" Target="../media/image4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13" Type="http://schemas.openxmlformats.org/officeDocument/2006/relationships/image" Target="../media/image23.jpeg"/><Relationship Id="rId18" Type="http://schemas.openxmlformats.org/officeDocument/2006/relationships/image" Target="../media/image28.png"/><Relationship Id="rId26" Type="http://schemas.openxmlformats.org/officeDocument/2006/relationships/image" Target="../media/image36.jpeg"/><Relationship Id="rId3" Type="http://schemas.openxmlformats.org/officeDocument/2006/relationships/image" Target="../media/image13.jpeg"/><Relationship Id="rId21" Type="http://schemas.openxmlformats.org/officeDocument/2006/relationships/image" Target="../media/image31.jpeg"/><Relationship Id="rId7" Type="http://schemas.openxmlformats.org/officeDocument/2006/relationships/image" Target="../media/image17.jpeg"/><Relationship Id="rId12" Type="http://schemas.openxmlformats.org/officeDocument/2006/relationships/image" Target="../media/image22.png"/><Relationship Id="rId17" Type="http://schemas.openxmlformats.org/officeDocument/2006/relationships/image" Target="../media/image27.jpeg"/><Relationship Id="rId25" Type="http://schemas.openxmlformats.org/officeDocument/2006/relationships/image" Target="../media/image35.jpeg"/><Relationship Id="rId33" Type="http://schemas.openxmlformats.org/officeDocument/2006/relationships/image" Target="../media/image47.jpeg"/><Relationship Id="rId2" Type="http://schemas.openxmlformats.org/officeDocument/2006/relationships/image" Target="../media/image12.jpeg"/><Relationship Id="rId16" Type="http://schemas.openxmlformats.org/officeDocument/2006/relationships/image" Target="../media/image26.jpeg"/><Relationship Id="rId20" Type="http://schemas.openxmlformats.org/officeDocument/2006/relationships/image" Target="../media/image30.jpeg"/><Relationship Id="rId29" Type="http://schemas.openxmlformats.org/officeDocument/2006/relationships/image" Target="../media/image4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eg"/><Relationship Id="rId11" Type="http://schemas.openxmlformats.org/officeDocument/2006/relationships/image" Target="../media/image21.jpeg"/><Relationship Id="rId24" Type="http://schemas.openxmlformats.org/officeDocument/2006/relationships/image" Target="../media/image34.jpeg"/><Relationship Id="rId32" Type="http://schemas.openxmlformats.org/officeDocument/2006/relationships/image" Target="../media/image41.jpeg"/><Relationship Id="rId5" Type="http://schemas.openxmlformats.org/officeDocument/2006/relationships/image" Target="../media/image15.jpeg"/><Relationship Id="rId15" Type="http://schemas.openxmlformats.org/officeDocument/2006/relationships/image" Target="../media/image25.jpeg"/><Relationship Id="rId23" Type="http://schemas.openxmlformats.org/officeDocument/2006/relationships/image" Target="../media/image33.jpeg"/><Relationship Id="rId28" Type="http://schemas.openxmlformats.org/officeDocument/2006/relationships/image" Target="../media/image38.jpeg"/><Relationship Id="rId10" Type="http://schemas.openxmlformats.org/officeDocument/2006/relationships/image" Target="../media/image20.jpeg"/><Relationship Id="rId19" Type="http://schemas.openxmlformats.org/officeDocument/2006/relationships/image" Target="../media/image29.png"/><Relationship Id="rId31" Type="http://schemas.openxmlformats.org/officeDocument/2006/relationships/image" Target="../media/image40.jpeg"/><Relationship Id="rId4" Type="http://schemas.openxmlformats.org/officeDocument/2006/relationships/image" Target="../media/image14.jpeg"/><Relationship Id="rId9" Type="http://schemas.openxmlformats.org/officeDocument/2006/relationships/image" Target="../media/image19.jpeg"/><Relationship Id="rId14" Type="http://schemas.openxmlformats.org/officeDocument/2006/relationships/image" Target="../media/image24.jpeg"/><Relationship Id="rId22" Type="http://schemas.openxmlformats.org/officeDocument/2006/relationships/image" Target="../media/image32.jpeg"/><Relationship Id="rId27" Type="http://schemas.openxmlformats.org/officeDocument/2006/relationships/image" Target="../media/image37.jpeg"/><Relationship Id="rId30" Type="http://schemas.openxmlformats.org/officeDocument/2006/relationships/image" Target="../media/image3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13" Type="http://schemas.openxmlformats.org/officeDocument/2006/relationships/image" Target="../media/image23.jpeg"/><Relationship Id="rId18" Type="http://schemas.openxmlformats.org/officeDocument/2006/relationships/image" Target="../media/image28.png"/><Relationship Id="rId26" Type="http://schemas.openxmlformats.org/officeDocument/2006/relationships/image" Target="../media/image36.jpeg"/><Relationship Id="rId3" Type="http://schemas.openxmlformats.org/officeDocument/2006/relationships/image" Target="../media/image13.jpeg"/><Relationship Id="rId21" Type="http://schemas.openxmlformats.org/officeDocument/2006/relationships/image" Target="../media/image31.jpeg"/><Relationship Id="rId34" Type="http://schemas.openxmlformats.org/officeDocument/2006/relationships/image" Target="../media/image50.jpeg"/><Relationship Id="rId7" Type="http://schemas.openxmlformats.org/officeDocument/2006/relationships/image" Target="../media/image17.jpeg"/><Relationship Id="rId12" Type="http://schemas.openxmlformats.org/officeDocument/2006/relationships/image" Target="../media/image22.png"/><Relationship Id="rId17" Type="http://schemas.openxmlformats.org/officeDocument/2006/relationships/image" Target="../media/image27.jpeg"/><Relationship Id="rId25" Type="http://schemas.openxmlformats.org/officeDocument/2006/relationships/image" Target="../media/image35.jpeg"/><Relationship Id="rId33" Type="http://schemas.openxmlformats.org/officeDocument/2006/relationships/image" Target="../media/image47.jpeg"/><Relationship Id="rId2" Type="http://schemas.openxmlformats.org/officeDocument/2006/relationships/image" Target="../media/image12.jpeg"/><Relationship Id="rId16" Type="http://schemas.openxmlformats.org/officeDocument/2006/relationships/image" Target="../media/image26.jpeg"/><Relationship Id="rId20" Type="http://schemas.openxmlformats.org/officeDocument/2006/relationships/image" Target="../media/image30.jpeg"/><Relationship Id="rId29" Type="http://schemas.openxmlformats.org/officeDocument/2006/relationships/image" Target="../media/image4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eg"/><Relationship Id="rId11" Type="http://schemas.openxmlformats.org/officeDocument/2006/relationships/image" Target="../media/image21.jpeg"/><Relationship Id="rId24" Type="http://schemas.openxmlformats.org/officeDocument/2006/relationships/image" Target="../media/image34.jpeg"/><Relationship Id="rId32" Type="http://schemas.openxmlformats.org/officeDocument/2006/relationships/image" Target="../media/image41.jpeg"/><Relationship Id="rId5" Type="http://schemas.openxmlformats.org/officeDocument/2006/relationships/image" Target="../media/image15.jpeg"/><Relationship Id="rId15" Type="http://schemas.openxmlformats.org/officeDocument/2006/relationships/image" Target="../media/image25.jpeg"/><Relationship Id="rId23" Type="http://schemas.openxmlformats.org/officeDocument/2006/relationships/image" Target="../media/image33.jpeg"/><Relationship Id="rId28" Type="http://schemas.openxmlformats.org/officeDocument/2006/relationships/image" Target="../media/image38.jpeg"/><Relationship Id="rId10" Type="http://schemas.openxmlformats.org/officeDocument/2006/relationships/image" Target="../media/image20.jpeg"/><Relationship Id="rId19" Type="http://schemas.openxmlformats.org/officeDocument/2006/relationships/image" Target="../media/image29.png"/><Relationship Id="rId31" Type="http://schemas.openxmlformats.org/officeDocument/2006/relationships/image" Target="../media/image40.jpeg"/><Relationship Id="rId4" Type="http://schemas.openxmlformats.org/officeDocument/2006/relationships/image" Target="../media/image14.jpeg"/><Relationship Id="rId9" Type="http://schemas.openxmlformats.org/officeDocument/2006/relationships/image" Target="../media/image19.jpeg"/><Relationship Id="rId14" Type="http://schemas.openxmlformats.org/officeDocument/2006/relationships/image" Target="../media/image24.jpeg"/><Relationship Id="rId22" Type="http://schemas.openxmlformats.org/officeDocument/2006/relationships/image" Target="../media/image32.jpeg"/><Relationship Id="rId27" Type="http://schemas.openxmlformats.org/officeDocument/2006/relationships/image" Target="../media/image37.jpeg"/><Relationship Id="rId30" Type="http://schemas.openxmlformats.org/officeDocument/2006/relationships/image" Target="../media/image39.jpeg"/><Relationship Id="rId35" Type="http://schemas.openxmlformats.org/officeDocument/2006/relationships/image" Target="../media/image5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jpeg"/><Relationship Id="rId4" Type="http://schemas.openxmlformats.org/officeDocument/2006/relationships/image" Target="../media/image52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13" Type="http://schemas.openxmlformats.org/officeDocument/2006/relationships/image" Target="../media/image23.jpeg"/><Relationship Id="rId18" Type="http://schemas.openxmlformats.org/officeDocument/2006/relationships/image" Target="../media/image28.png"/><Relationship Id="rId26" Type="http://schemas.openxmlformats.org/officeDocument/2006/relationships/image" Target="../media/image36.jpeg"/><Relationship Id="rId39" Type="http://schemas.openxmlformats.org/officeDocument/2006/relationships/image" Target="../media/image57.jpeg"/><Relationship Id="rId3" Type="http://schemas.openxmlformats.org/officeDocument/2006/relationships/image" Target="../media/image13.jpeg"/><Relationship Id="rId21" Type="http://schemas.openxmlformats.org/officeDocument/2006/relationships/image" Target="../media/image31.jpeg"/><Relationship Id="rId34" Type="http://schemas.openxmlformats.org/officeDocument/2006/relationships/image" Target="../media/image50.jpeg"/><Relationship Id="rId7" Type="http://schemas.openxmlformats.org/officeDocument/2006/relationships/image" Target="../media/image17.jpeg"/><Relationship Id="rId12" Type="http://schemas.openxmlformats.org/officeDocument/2006/relationships/image" Target="../media/image22.png"/><Relationship Id="rId17" Type="http://schemas.openxmlformats.org/officeDocument/2006/relationships/image" Target="../media/image27.jpeg"/><Relationship Id="rId25" Type="http://schemas.openxmlformats.org/officeDocument/2006/relationships/image" Target="../media/image35.jpeg"/><Relationship Id="rId33" Type="http://schemas.openxmlformats.org/officeDocument/2006/relationships/image" Target="../media/image47.jpeg"/><Relationship Id="rId38" Type="http://schemas.openxmlformats.org/officeDocument/2006/relationships/image" Target="../media/image56.jpeg"/><Relationship Id="rId2" Type="http://schemas.openxmlformats.org/officeDocument/2006/relationships/image" Target="../media/image12.jpeg"/><Relationship Id="rId16" Type="http://schemas.openxmlformats.org/officeDocument/2006/relationships/image" Target="../media/image26.jpeg"/><Relationship Id="rId20" Type="http://schemas.openxmlformats.org/officeDocument/2006/relationships/image" Target="../media/image30.jpeg"/><Relationship Id="rId29" Type="http://schemas.openxmlformats.org/officeDocument/2006/relationships/image" Target="../media/image4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eg"/><Relationship Id="rId11" Type="http://schemas.openxmlformats.org/officeDocument/2006/relationships/image" Target="../media/image21.jpeg"/><Relationship Id="rId24" Type="http://schemas.openxmlformats.org/officeDocument/2006/relationships/image" Target="../media/image34.jpeg"/><Relationship Id="rId32" Type="http://schemas.openxmlformats.org/officeDocument/2006/relationships/image" Target="../media/image41.jpeg"/><Relationship Id="rId37" Type="http://schemas.openxmlformats.org/officeDocument/2006/relationships/image" Target="../media/image55.jpeg"/><Relationship Id="rId5" Type="http://schemas.openxmlformats.org/officeDocument/2006/relationships/image" Target="../media/image15.jpeg"/><Relationship Id="rId15" Type="http://schemas.openxmlformats.org/officeDocument/2006/relationships/image" Target="../media/image25.jpeg"/><Relationship Id="rId23" Type="http://schemas.openxmlformats.org/officeDocument/2006/relationships/image" Target="../media/image33.jpeg"/><Relationship Id="rId28" Type="http://schemas.openxmlformats.org/officeDocument/2006/relationships/image" Target="../media/image38.jpeg"/><Relationship Id="rId36" Type="http://schemas.openxmlformats.org/officeDocument/2006/relationships/image" Target="../media/image54.png"/><Relationship Id="rId10" Type="http://schemas.openxmlformats.org/officeDocument/2006/relationships/image" Target="../media/image20.jpeg"/><Relationship Id="rId19" Type="http://schemas.openxmlformats.org/officeDocument/2006/relationships/image" Target="../media/image29.png"/><Relationship Id="rId31" Type="http://schemas.openxmlformats.org/officeDocument/2006/relationships/image" Target="../media/image40.jpeg"/><Relationship Id="rId4" Type="http://schemas.openxmlformats.org/officeDocument/2006/relationships/image" Target="../media/image14.jpeg"/><Relationship Id="rId9" Type="http://schemas.openxmlformats.org/officeDocument/2006/relationships/image" Target="../media/image19.jpeg"/><Relationship Id="rId14" Type="http://schemas.openxmlformats.org/officeDocument/2006/relationships/image" Target="../media/image24.jpeg"/><Relationship Id="rId22" Type="http://schemas.openxmlformats.org/officeDocument/2006/relationships/image" Target="../media/image32.jpeg"/><Relationship Id="rId27" Type="http://schemas.openxmlformats.org/officeDocument/2006/relationships/image" Target="../media/image37.jpeg"/><Relationship Id="rId30" Type="http://schemas.openxmlformats.org/officeDocument/2006/relationships/image" Target="../media/image39.jpeg"/><Relationship Id="rId35" Type="http://schemas.openxmlformats.org/officeDocument/2006/relationships/image" Target="../media/image51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jpeg"/><Relationship Id="rId3" Type="http://schemas.openxmlformats.org/officeDocument/2006/relationships/image" Target="../media/image58.png"/><Relationship Id="rId7" Type="http://schemas.openxmlformats.org/officeDocument/2006/relationships/image" Target="../media/image62.jpe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jpeg"/><Relationship Id="rId5" Type="http://schemas.openxmlformats.org/officeDocument/2006/relationships/image" Target="../media/image60.jpeg"/><Relationship Id="rId4" Type="http://schemas.openxmlformats.org/officeDocument/2006/relationships/image" Target="../media/image5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42" descr="http://www.polyvore.com/cgi/img-thing?.out=jpg&amp;size=l&amp;tid=70636392"/>
          <p:cNvPicPr>
            <a:picLocks noChangeAspect="1" noChangeArrowheads="1"/>
          </p:cNvPicPr>
          <p:nvPr/>
        </p:nvPicPr>
        <p:blipFill>
          <a:blip r:embed="rId2"/>
          <a:srcRect l="15778" t="12938" r="15889" b="12665"/>
          <a:stretch>
            <a:fillRect/>
          </a:stretch>
        </p:blipFill>
        <p:spPr bwMode="auto">
          <a:xfrm>
            <a:off x="250825" y="765175"/>
            <a:ext cx="704850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4" name="Picture 8" descr="http://www.polyvore.com/cgi/img-thing?.out=jpg&amp;size=l&amp;tid=76745932"/>
          <p:cNvPicPr>
            <a:picLocks noChangeAspect="1" noChangeArrowheads="1"/>
          </p:cNvPicPr>
          <p:nvPr/>
        </p:nvPicPr>
        <p:blipFill>
          <a:blip r:embed="rId3"/>
          <a:srcRect l="16438" t="12119" r="15895" b="12881"/>
          <a:stretch>
            <a:fillRect/>
          </a:stretch>
        </p:blipFill>
        <p:spPr bwMode="auto">
          <a:xfrm>
            <a:off x="1008063" y="768350"/>
            <a:ext cx="684212" cy="75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40" descr="http://www.polyvore.com/cgi/img-thing?.out=jpg&amp;size=l&amp;tid=78432134"/>
          <p:cNvPicPr>
            <a:picLocks noChangeAspect="1" noChangeArrowheads="1"/>
          </p:cNvPicPr>
          <p:nvPr/>
        </p:nvPicPr>
        <p:blipFill>
          <a:blip r:embed="rId4"/>
          <a:srcRect l="16000" t="13599" r="15222" b="13841"/>
          <a:stretch>
            <a:fillRect/>
          </a:stretch>
        </p:blipFill>
        <p:spPr bwMode="auto">
          <a:xfrm>
            <a:off x="1763713" y="765175"/>
            <a:ext cx="706437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4" descr="http://www.polyvore.com/cgi/img-thing?.out=jpg&amp;size=l&amp;tid=63910004"/>
          <p:cNvPicPr>
            <a:picLocks noChangeAspect="1" noChangeArrowheads="1"/>
          </p:cNvPicPr>
          <p:nvPr/>
        </p:nvPicPr>
        <p:blipFill>
          <a:blip r:embed="rId5"/>
          <a:srcRect l="15524" t="12123" r="15141" b="12241"/>
          <a:stretch>
            <a:fillRect/>
          </a:stretch>
        </p:blipFill>
        <p:spPr bwMode="auto">
          <a:xfrm>
            <a:off x="2541588" y="765175"/>
            <a:ext cx="768350" cy="76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6" descr="http://www.polyvore.com/cgi/img-thing?.out=jpg&amp;size=l&amp;tid=74929706"/>
          <p:cNvPicPr>
            <a:picLocks noChangeAspect="1" noChangeArrowheads="1"/>
          </p:cNvPicPr>
          <p:nvPr/>
        </p:nvPicPr>
        <p:blipFill>
          <a:blip r:embed="rId6"/>
          <a:srcRect l="16074" t="12886" r="15077" b="12448"/>
          <a:stretch>
            <a:fillRect/>
          </a:stretch>
        </p:blipFill>
        <p:spPr bwMode="auto">
          <a:xfrm>
            <a:off x="4211638" y="765175"/>
            <a:ext cx="769937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8" name="Picture 6" descr="http://www.polyvore.com/cgi/img-thing?.out=jpg&amp;size=l&amp;tid=74929706"/>
          <p:cNvPicPr>
            <a:picLocks noChangeAspect="1" noChangeArrowheads="1"/>
          </p:cNvPicPr>
          <p:nvPr/>
        </p:nvPicPr>
        <p:blipFill>
          <a:blip r:embed="rId7"/>
          <a:srcRect l="16074" t="12886" r="15077" b="12448"/>
          <a:stretch>
            <a:fillRect/>
          </a:stretch>
        </p:blipFill>
        <p:spPr bwMode="auto">
          <a:xfrm>
            <a:off x="3370263" y="765175"/>
            <a:ext cx="769937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9" name="Picture 4" descr="http://www.polyvore.com/cgi/img-thing?.out=jpg&amp;size=l&amp;tid=63910004"/>
          <p:cNvPicPr>
            <a:picLocks noChangeAspect="1" noChangeArrowheads="1"/>
          </p:cNvPicPr>
          <p:nvPr/>
        </p:nvPicPr>
        <p:blipFill>
          <a:blip r:embed="rId8"/>
          <a:srcRect l="15524" t="12123" r="15141" b="12241"/>
          <a:stretch>
            <a:fillRect/>
          </a:stretch>
        </p:blipFill>
        <p:spPr bwMode="auto">
          <a:xfrm>
            <a:off x="5881688" y="771525"/>
            <a:ext cx="706437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0" name="Picture 28" descr="http://www.polyvore.com/cgi/img-thing?.out=jpg&amp;size=l&amp;tid=66386840"/>
          <p:cNvPicPr>
            <a:picLocks noChangeAspect="1" noChangeArrowheads="1"/>
          </p:cNvPicPr>
          <p:nvPr/>
        </p:nvPicPr>
        <p:blipFill>
          <a:blip r:embed="rId9"/>
          <a:srcRect l="15479" t="12354" r="14523" b="13538"/>
          <a:stretch>
            <a:fillRect/>
          </a:stretch>
        </p:blipFill>
        <p:spPr bwMode="auto">
          <a:xfrm>
            <a:off x="5054600" y="762000"/>
            <a:ext cx="769938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1" name="Picture 44" descr="http://www.polyvore.com/cgi/img-thing?.out=jpg&amp;size=l&amp;tid=66386907"/>
          <p:cNvPicPr>
            <a:picLocks noChangeAspect="1" noChangeArrowheads="1"/>
          </p:cNvPicPr>
          <p:nvPr/>
        </p:nvPicPr>
        <p:blipFill>
          <a:blip r:embed="rId10"/>
          <a:srcRect l="15778" t="12492" r="14890" b="11507"/>
          <a:stretch>
            <a:fillRect/>
          </a:stretch>
        </p:blipFill>
        <p:spPr bwMode="auto">
          <a:xfrm>
            <a:off x="6659563" y="765175"/>
            <a:ext cx="708025" cy="74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2" name="Picture 34" descr="http://www.polyvore.com/cgi/img-thing?.out=jpg&amp;size=l&amp;tid=70635972"/>
          <p:cNvPicPr>
            <a:picLocks noChangeAspect="1" noChangeArrowheads="1"/>
          </p:cNvPicPr>
          <p:nvPr/>
        </p:nvPicPr>
        <p:blipFill>
          <a:blip r:embed="rId11"/>
          <a:srcRect l="16917" t="14468" r="15083" b="11879"/>
          <a:stretch>
            <a:fillRect/>
          </a:stretch>
        </p:blipFill>
        <p:spPr bwMode="auto">
          <a:xfrm>
            <a:off x="7451725" y="765175"/>
            <a:ext cx="69215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3" name="Picture 40" descr="http://www.polyvore.com/cgi/img-thing?.out=jpg&amp;size=l&amp;tid=78432134"/>
          <p:cNvPicPr>
            <a:picLocks noChangeAspect="1" noChangeArrowheads="1"/>
          </p:cNvPicPr>
          <p:nvPr/>
        </p:nvPicPr>
        <p:blipFill>
          <a:blip r:embed="rId4"/>
          <a:srcRect l="16000" t="13599" r="15222" b="13841"/>
          <a:stretch>
            <a:fillRect/>
          </a:stretch>
        </p:blipFill>
        <p:spPr bwMode="auto">
          <a:xfrm>
            <a:off x="8234363" y="760413"/>
            <a:ext cx="706437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24" name="TextBox 14"/>
          <p:cNvSpPr txBox="1">
            <a:spLocks noChangeArrowheads="1"/>
          </p:cNvSpPr>
          <p:nvPr/>
        </p:nvSpPr>
        <p:spPr bwMode="auto">
          <a:xfrm>
            <a:off x="179388" y="1628775"/>
            <a:ext cx="2597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400" b="1">
                <a:latin typeface="Calibri" pitchFamily="34" charset="0"/>
              </a:rPr>
              <a:t>By Ridgway Ltd.</a:t>
            </a:r>
          </a:p>
        </p:txBody>
      </p:sp>
      <p:pic>
        <p:nvPicPr>
          <p:cNvPr id="19458" name="Picture 2" descr="https://freewordfinder.files.wordpress.com/2014/09/playing-scrabble-with-family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/>
            </a:extLst>
          </a:blip>
          <a:srcRect/>
          <a:stretch>
            <a:fillRect/>
          </a:stretch>
        </p:blipFill>
        <p:spPr bwMode="auto">
          <a:xfrm>
            <a:off x="1403648" y="2276872"/>
            <a:ext cx="6296310" cy="419754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/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Picture 2" descr="http://farm1.static.flickr.com/23/30997788_a595e9e158_o.jpg"/>
          <p:cNvPicPr>
            <a:picLocks noChangeAspect="1" noChangeArrowheads="1"/>
          </p:cNvPicPr>
          <p:nvPr/>
        </p:nvPicPr>
        <p:blipFill>
          <a:blip r:embed="rId2"/>
          <a:srcRect l="3485" t="2870" r="3033" b="2084"/>
          <a:stretch>
            <a:fillRect/>
          </a:stretch>
        </p:blipFill>
        <p:spPr bwMode="auto">
          <a:xfrm>
            <a:off x="273050" y="195263"/>
            <a:ext cx="6369050" cy="647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0" name="Picture 4" descr="http://www.polyvore.com/cgi/img-thing?.out=jpg&amp;size=l&amp;tid=63910004"/>
          <p:cNvPicPr>
            <a:picLocks noChangeAspect="1" noChangeArrowheads="1"/>
          </p:cNvPicPr>
          <p:nvPr/>
        </p:nvPicPr>
        <p:blipFill>
          <a:blip r:embed="rId3"/>
          <a:srcRect l="15524" t="12123" r="15141" b="12241"/>
          <a:stretch>
            <a:fillRect/>
          </a:stretch>
        </p:blipFill>
        <p:spPr bwMode="auto">
          <a:xfrm>
            <a:off x="7537450" y="620713"/>
            <a:ext cx="344488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1" name="Picture 6" descr="http://www.polyvore.com/cgi/img-thing?.out=jpg&amp;size=l&amp;tid=74929706"/>
          <p:cNvPicPr>
            <a:picLocks noChangeAspect="1" noChangeArrowheads="1"/>
          </p:cNvPicPr>
          <p:nvPr/>
        </p:nvPicPr>
        <p:blipFill>
          <a:blip r:embed="rId4"/>
          <a:srcRect l="16074" t="12886" r="15077" b="12448"/>
          <a:stretch>
            <a:fillRect/>
          </a:stretch>
        </p:blipFill>
        <p:spPr bwMode="auto">
          <a:xfrm>
            <a:off x="7537450" y="1036638"/>
            <a:ext cx="346075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2" name="Picture 8" descr="http://www.polyvore.com/cgi/img-thing?.out=jpg&amp;size=l&amp;tid=76745932"/>
          <p:cNvPicPr>
            <a:picLocks noChangeAspect="1" noChangeArrowheads="1"/>
          </p:cNvPicPr>
          <p:nvPr/>
        </p:nvPicPr>
        <p:blipFill>
          <a:blip r:embed="rId5"/>
          <a:srcRect l="16438" t="12119" r="15895" b="12881"/>
          <a:stretch>
            <a:fillRect/>
          </a:stretch>
        </p:blipFill>
        <p:spPr bwMode="auto">
          <a:xfrm>
            <a:off x="7526338" y="1447800"/>
            <a:ext cx="3571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3" name="Picture 10" descr="http://www.polyvore.com/cgi/img-thing?.out=jpg&amp;size=l&amp;tid=63910069"/>
          <p:cNvPicPr>
            <a:picLocks noChangeAspect="1" noChangeArrowheads="1"/>
          </p:cNvPicPr>
          <p:nvPr/>
        </p:nvPicPr>
        <p:blipFill>
          <a:blip r:embed="rId6"/>
          <a:srcRect l="15533" t="12572" r="16135" b="13428"/>
          <a:stretch>
            <a:fillRect/>
          </a:stretch>
        </p:blipFill>
        <p:spPr bwMode="auto">
          <a:xfrm>
            <a:off x="7526338" y="1879600"/>
            <a:ext cx="363537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4" name="Picture 14" descr="http://www.polyvore.com/cgi/img-thing?.out=jpg&amp;size=l&amp;tid=63910182"/>
          <p:cNvPicPr>
            <a:picLocks noChangeAspect="1" noChangeArrowheads="1"/>
          </p:cNvPicPr>
          <p:nvPr/>
        </p:nvPicPr>
        <p:blipFill>
          <a:blip r:embed="rId7"/>
          <a:srcRect l="15665" t="11595" r="15334" b="12633"/>
          <a:stretch>
            <a:fillRect/>
          </a:stretch>
        </p:blipFill>
        <p:spPr bwMode="auto">
          <a:xfrm>
            <a:off x="7526338" y="2311400"/>
            <a:ext cx="363537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5" name="Picture 16" descr="http://www.polyvore.com/cgi/img-thing?.out=jpg&amp;size=l&amp;tid=84770644"/>
          <p:cNvPicPr>
            <a:picLocks noChangeAspect="1" noChangeArrowheads="1"/>
          </p:cNvPicPr>
          <p:nvPr/>
        </p:nvPicPr>
        <p:blipFill>
          <a:blip r:embed="rId8"/>
          <a:srcRect l="15279" t="14175" r="15054" b="12419"/>
          <a:stretch>
            <a:fillRect/>
          </a:stretch>
        </p:blipFill>
        <p:spPr bwMode="auto">
          <a:xfrm>
            <a:off x="7524750" y="2741613"/>
            <a:ext cx="369888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6" name="Picture 18" descr="http://www.polyvore.com/cgi/img-thing?.out=jpg&amp;size=l&amp;tid=78442476"/>
          <p:cNvPicPr>
            <a:picLocks noChangeAspect="1" noChangeArrowheads="1"/>
          </p:cNvPicPr>
          <p:nvPr/>
        </p:nvPicPr>
        <p:blipFill>
          <a:blip r:embed="rId9"/>
          <a:srcRect l="16438" t="12495" r="15228" b="13165"/>
          <a:stretch>
            <a:fillRect/>
          </a:stretch>
        </p:blipFill>
        <p:spPr bwMode="auto">
          <a:xfrm>
            <a:off x="7529513" y="3184525"/>
            <a:ext cx="357187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7" name="Picture 20" descr="http://www.polyvore.com/cgi/img-thing?.out=jpg&amp;size=l&amp;tid=70733744"/>
          <p:cNvPicPr>
            <a:picLocks noChangeAspect="1" noChangeArrowheads="1"/>
          </p:cNvPicPr>
          <p:nvPr/>
        </p:nvPicPr>
        <p:blipFill>
          <a:blip r:embed="rId10"/>
          <a:srcRect l="15971" t="12341" r="14696" b="12326"/>
          <a:stretch>
            <a:fillRect/>
          </a:stretch>
        </p:blipFill>
        <p:spPr bwMode="auto">
          <a:xfrm>
            <a:off x="7532688" y="3613150"/>
            <a:ext cx="346075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8" name="Picture 22" descr="http://www.polyvore.com/cgi/img-thing?.out=jpg&amp;size=l&amp;tid=70636441"/>
          <p:cNvPicPr>
            <a:picLocks noChangeAspect="1" noChangeArrowheads="1"/>
          </p:cNvPicPr>
          <p:nvPr/>
        </p:nvPicPr>
        <p:blipFill>
          <a:blip r:embed="rId11"/>
          <a:srcRect l="16039" t="12080" r="15627" b="13252"/>
          <a:stretch>
            <a:fillRect/>
          </a:stretch>
        </p:blipFill>
        <p:spPr bwMode="auto">
          <a:xfrm>
            <a:off x="7537450" y="4033838"/>
            <a:ext cx="3397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9" name="Picture 24" descr="http://scrabblewordfinders.net/wp-content/uploads/2013/08/Words-with-J.pn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7537450" y="4437063"/>
            <a:ext cx="3397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40" name="Picture 26" descr="http://ecx.images-amazon.com/images/I/312QkNdbiwL.jp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537450" y="4857750"/>
            <a:ext cx="3397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41" name="Picture 28" descr="http://www.polyvore.com/cgi/img-thing?.out=jpg&amp;size=l&amp;tid=66386840"/>
          <p:cNvPicPr>
            <a:picLocks noChangeAspect="1" noChangeArrowheads="1"/>
          </p:cNvPicPr>
          <p:nvPr/>
        </p:nvPicPr>
        <p:blipFill>
          <a:blip r:embed="rId14"/>
          <a:srcRect l="15479" t="12354" r="14523" b="13538"/>
          <a:stretch>
            <a:fillRect/>
          </a:stretch>
        </p:blipFill>
        <p:spPr bwMode="auto">
          <a:xfrm>
            <a:off x="7540625" y="5284788"/>
            <a:ext cx="354013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42" name="Picture 30" descr="http://www.polyvore.com/cgi/img-thing?.out=jpg&amp;size=l&amp;tid=73537103"/>
          <p:cNvPicPr>
            <a:picLocks noChangeAspect="1" noChangeArrowheads="1"/>
          </p:cNvPicPr>
          <p:nvPr/>
        </p:nvPicPr>
        <p:blipFill>
          <a:blip r:embed="rId15"/>
          <a:srcRect l="15627" t="12883" r="15762" b="12810"/>
          <a:stretch>
            <a:fillRect/>
          </a:stretch>
        </p:blipFill>
        <p:spPr bwMode="auto">
          <a:xfrm>
            <a:off x="7548563" y="5718175"/>
            <a:ext cx="346075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43" name="Picture 32" descr="http://www.polyvore.com/cgi/img-thing?.out=jpg&amp;size=l&amp;tid=70636045"/>
          <p:cNvPicPr>
            <a:picLocks noChangeAspect="1" noChangeArrowheads="1"/>
          </p:cNvPicPr>
          <p:nvPr/>
        </p:nvPicPr>
        <p:blipFill>
          <a:blip r:embed="rId16"/>
          <a:srcRect l="15813" t="13263" r="14520" b="13150"/>
          <a:stretch>
            <a:fillRect/>
          </a:stretch>
        </p:blipFill>
        <p:spPr bwMode="auto">
          <a:xfrm>
            <a:off x="7945438" y="620713"/>
            <a:ext cx="33972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44" name="Picture 34" descr="http://www.polyvore.com/cgi/img-thing?.out=jpg&amp;size=l&amp;tid=70635972"/>
          <p:cNvPicPr>
            <a:picLocks noChangeAspect="1" noChangeArrowheads="1"/>
          </p:cNvPicPr>
          <p:nvPr/>
        </p:nvPicPr>
        <p:blipFill>
          <a:blip r:embed="rId17"/>
          <a:srcRect l="16917" t="14468" r="15083" b="11879"/>
          <a:stretch>
            <a:fillRect/>
          </a:stretch>
        </p:blipFill>
        <p:spPr bwMode="auto">
          <a:xfrm>
            <a:off x="7926388" y="1028700"/>
            <a:ext cx="36195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45" name="Picture 36" descr="http://www.familycenters.org/products/img/b-6074_p.png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7926388" y="1447800"/>
            <a:ext cx="3635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46" name="Picture 38" descr="http://scrabblewordfinders.net/wp-content/uploads/2013/08/Words-with-Q.png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7931150" y="1879600"/>
            <a:ext cx="3635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47" name="Picture 40" descr="http://www.polyvore.com/cgi/img-thing?.out=jpg&amp;size=l&amp;tid=78432134"/>
          <p:cNvPicPr>
            <a:picLocks noChangeAspect="1" noChangeArrowheads="1"/>
          </p:cNvPicPr>
          <p:nvPr/>
        </p:nvPicPr>
        <p:blipFill>
          <a:blip r:embed="rId20"/>
          <a:srcRect l="16000" t="13599" r="15222" b="13841"/>
          <a:stretch>
            <a:fillRect/>
          </a:stretch>
        </p:blipFill>
        <p:spPr bwMode="auto">
          <a:xfrm>
            <a:off x="7931150" y="2309813"/>
            <a:ext cx="369888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48" name="Picture 42" descr="http://www.polyvore.com/cgi/img-thing?.out=jpg&amp;size=l&amp;tid=70636392"/>
          <p:cNvPicPr>
            <a:picLocks noChangeAspect="1" noChangeArrowheads="1"/>
          </p:cNvPicPr>
          <p:nvPr/>
        </p:nvPicPr>
        <p:blipFill>
          <a:blip r:embed="rId21"/>
          <a:srcRect l="15778" t="12938" r="15889" b="12665"/>
          <a:stretch>
            <a:fillRect/>
          </a:stretch>
        </p:blipFill>
        <p:spPr bwMode="auto">
          <a:xfrm>
            <a:off x="7926388" y="2728913"/>
            <a:ext cx="36830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49" name="Picture 44" descr="http://www.polyvore.com/cgi/img-thing?.out=jpg&amp;size=l&amp;tid=66386907"/>
          <p:cNvPicPr>
            <a:picLocks noChangeAspect="1" noChangeArrowheads="1"/>
          </p:cNvPicPr>
          <p:nvPr/>
        </p:nvPicPr>
        <p:blipFill>
          <a:blip r:embed="rId22"/>
          <a:srcRect l="15778" t="12492" r="14890" b="11507"/>
          <a:stretch>
            <a:fillRect/>
          </a:stretch>
        </p:blipFill>
        <p:spPr bwMode="auto">
          <a:xfrm>
            <a:off x="7926388" y="3167063"/>
            <a:ext cx="369887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50" name="Picture 46" descr="http://www.polyvore.com/cgi/img-thing?.out=jpg&amp;size=l&amp;tid=88677393"/>
          <p:cNvPicPr>
            <a:picLocks noChangeAspect="1" noChangeArrowheads="1"/>
          </p:cNvPicPr>
          <p:nvPr/>
        </p:nvPicPr>
        <p:blipFill>
          <a:blip r:embed="rId23"/>
          <a:srcRect l="15778" t="12263" r="15556" b="12814"/>
          <a:stretch>
            <a:fillRect/>
          </a:stretch>
        </p:blipFill>
        <p:spPr bwMode="auto">
          <a:xfrm>
            <a:off x="7929563" y="4033838"/>
            <a:ext cx="346075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51" name="Picture 48" descr="http://www.polyvore.com/cgi/img-thing?.out=jpg&amp;size=l&amp;tid=71302964"/>
          <p:cNvPicPr>
            <a:picLocks noChangeAspect="1" noChangeArrowheads="1"/>
          </p:cNvPicPr>
          <p:nvPr/>
        </p:nvPicPr>
        <p:blipFill>
          <a:blip r:embed="rId24"/>
          <a:srcRect l="15778" t="13264" r="16000" b="13551"/>
          <a:stretch>
            <a:fillRect/>
          </a:stretch>
        </p:blipFill>
        <p:spPr bwMode="auto">
          <a:xfrm>
            <a:off x="7926388" y="4440238"/>
            <a:ext cx="358775" cy="38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52" name="Picture 50" descr="http://www.polyvore.com/cgi/img-thing?.out=jpg&amp;size=l&amp;tid=86484912"/>
          <p:cNvPicPr>
            <a:picLocks noChangeAspect="1" noChangeArrowheads="1"/>
          </p:cNvPicPr>
          <p:nvPr/>
        </p:nvPicPr>
        <p:blipFill>
          <a:blip r:embed="rId25"/>
          <a:srcRect l="16444" t="11613" r="16000" b="12383"/>
          <a:stretch>
            <a:fillRect/>
          </a:stretch>
        </p:blipFill>
        <p:spPr bwMode="auto">
          <a:xfrm>
            <a:off x="7926388" y="4856163"/>
            <a:ext cx="358775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53" name="Picture 52" descr="http://www.polyvore.com/cgi/img-thing?.out=jpg&amp;size=l&amp;tid=65997176"/>
          <p:cNvPicPr>
            <a:picLocks noChangeAspect="1" noChangeArrowheads="1"/>
          </p:cNvPicPr>
          <p:nvPr/>
        </p:nvPicPr>
        <p:blipFill>
          <a:blip r:embed="rId26"/>
          <a:srcRect l="15445" t="12265" r="16000" b="13068"/>
          <a:stretch>
            <a:fillRect/>
          </a:stretch>
        </p:blipFill>
        <p:spPr bwMode="auto">
          <a:xfrm>
            <a:off x="7947025" y="5284788"/>
            <a:ext cx="346075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54" name="Picture 54" descr="http://www.polyvore.com/cgi/img-thing?.out=jpg&amp;size=l&amp;tid=85623090"/>
          <p:cNvPicPr>
            <a:picLocks noChangeAspect="1" noChangeArrowheads="1"/>
          </p:cNvPicPr>
          <p:nvPr/>
        </p:nvPicPr>
        <p:blipFill>
          <a:blip r:embed="rId27"/>
          <a:srcRect l="15445" t="12544" r="16000" b="12372"/>
          <a:stretch>
            <a:fillRect/>
          </a:stretch>
        </p:blipFill>
        <p:spPr bwMode="auto">
          <a:xfrm>
            <a:off x="7947025" y="5722938"/>
            <a:ext cx="3381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55" name="Picture 56" descr="U Scrabble Tile"/>
          <p:cNvPicPr>
            <a:picLocks noChangeAspect="1" noChangeArrowheads="1"/>
          </p:cNvPicPr>
          <p:nvPr/>
        </p:nvPicPr>
        <p:blipFill>
          <a:blip r:embed="rId28"/>
          <a:srcRect l="15111" t="12666" r="16000" b="13263"/>
          <a:stretch>
            <a:fillRect/>
          </a:stretch>
        </p:blipFill>
        <p:spPr bwMode="auto">
          <a:xfrm>
            <a:off x="7926388" y="3613150"/>
            <a:ext cx="35401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56" name="Picture 48" descr="http://www.polyvore.com/cgi/img-thing?.out=jpg&amp;size=l&amp;tid=71302964"/>
          <p:cNvPicPr>
            <a:picLocks noChangeAspect="1" noChangeArrowheads="1"/>
          </p:cNvPicPr>
          <p:nvPr/>
        </p:nvPicPr>
        <p:blipFill>
          <a:blip r:embed="rId29"/>
          <a:srcRect l="15778" t="13264" r="16000" b="13551"/>
          <a:stretch>
            <a:fillRect/>
          </a:stretch>
        </p:blipFill>
        <p:spPr bwMode="auto">
          <a:xfrm>
            <a:off x="3441700" y="3211513"/>
            <a:ext cx="3651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57" name="Picture 20" descr="http://www.polyvore.com/cgi/img-thing?.out=jpg&amp;size=l&amp;tid=70733744"/>
          <p:cNvPicPr>
            <a:picLocks noChangeAspect="1" noChangeArrowheads="1"/>
          </p:cNvPicPr>
          <p:nvPr/>
        </p:nvPicPr>
        <p:blipFill>
          <a:blip r:embed="rId30"/>
          <a:srcRect l="15971" t="12341" r="14696" b="12326"/>
          <a:stretch>
            <a:fillRect/>
          </a:stretch>
        </p:blipFill>
        <p:spPr bwMode="auto">
          <a:xfrm>
            <a:off x="3805238" y="3211513"/>
            <a:ext cx="35560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58" name="Picture 4" descr="http://www.polyvore.com/cgi/img-thing?.out=jpg&amp;size=l&amp;tid=63910004"/>
          <p:cNvPicPr>
            <a:picLocks noChangeAspect="1" noChangeArrowheads="1"/>
          </p:cNvPicPr>
          <p:nvPr/>
        </p:nvPicPr>
        <p:blipFill>
          <a:blip r:embed="rId31"/>
          <a:srcRect l="15524" t="12123" r="15141" b="12241"/>
          <a:stretch>
            <a:fillRect/>
          </a:stretch>
        </p:blipFill>
        <p:spPr bwMode="auto">
          <a:xfrm>
            <a:off x="4160838" y="3211513"/>
            <a:ext cx="354012" cy="38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59" name="Picture 44" descr="http://www.polyvore.com/cgi/img-thing?.out=jpg&amp;size=l&amp;tid=66386907"/>
          <p:cNvPicPr>
            <a:picLocks noChangeAspect="1" noChangeArrowheads="1"/>
          </p:cNvPicPr>
          <p:nvPr/>
        </p:nvPicPr>
        <p:blipFill>
          <a:blip r:embed="rId32"/>
          <a:srcRect l="15778" t="12492" r="14890" b="11507"/>
          <a:stretch>
            <a:fillRect/>
          </a:stretch>
        </p:blipFill>
        <p:spPr bwMode="auto">
          <a:xfrm>
            <a:off x="4514850" y="3219450"/>
            <a:ext cx="349250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60" name="Picture 34" descr="http://www.polyvore.com/cgi/img-thing?.out=jpg&amp;size=l&amp;tid=70635972"/>
          <p:cNvPicPr>
            <a:picLocks noChangeAspect="1" noChangeArrowheads="1"/>
          </p:cNvPicPr>
          <p:nvPr/>
        </p:nvPicPr>
        <p:blipFill>
          <a:blip r:embed="rId33"/>
          <a:srcRect l="16917" t="14468" r="15083" b="11879"/>
          <a:stretch>
            <a:fillRect/>
          </a:stretch>
        </p:blipFill>
        <p:spPr bwMode="auto">
          <a:xfrm>
            <a:off x="3806825" y="3584575"/>
            <a:ext cx="373063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61" name="Picture 48" descr="http://www.polyvore.com/cgi/img-thing?.out=jpg&amp;size=l&amp;tid=71302964"/>
          <p:cNvPicPr>
            <a:picLocks noChangeAspect="1" noChangeArrowheads="1"/>
          </p:cNvPicPr>
          <p:nvPr/>
        </p:nvPicPr>
        <p:blipFill>
          <a:blip r:embed="rId29"/>
          <a:srcRect l="15778" t="13264" r="16000" b="13551"/>
          <a:stretch>
            <a:fillRect/>
          </a:stretch>
        </p:blipFill>
        <p:spPr bwMode="auto">
          <a:xfrm>
            <a:off x="3819525" y="3970338"/>
            <a:ext cx="363538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62" name="Picture 20" descr="http://www.polyvore.com/cgi/img-thing?.out=jpg&amp;size=l&amp;tid=70733744"/>
          <p:cNvPicPr>
            <a:picLocks noChangeAspect="1" noChangeArrowheads="1"/>
          </p:cNvPicPr>
          <p:nvPr/>
        </p:nvPicPr>
        <p:blipFill>
          <a:blip r:embed="rId30"/>
          <a:srcRect l="15971" t="12341" r="14696" b="12326"/>
          <a:stretch>
            <a:fillRect/>
          </a:stretch>
        </p:blipFill>
        <p:spPr bwMode="auto">
          <a:xfrm>
            <a:off x="4183063" y="3975100"/>
            <a:ext cx="355600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63" name="Picture 14" descr="http://www.polyvore.com/cgi/img-thing?.out=jpg&amp;size=l&amp;tid=63910182"/>
          <p:cNvPicPr>
            <a:picLocks noChangeAspect="1" noChangeArrowheads="1"/>
          </p:cNvPicPr>
          <p:nvPr/>
        </p:nvPicPr>
        <p:blipFill>
          <a:blip r:embed="rId34"/>
          <a:srcRect l="15665" t="11595" r="15334" b="12633"/>
          <a:stretch>
            <a:fillRect/>
          </a:stretch>
        </p:blipFill>
        <p:spPr bwMode="auto">
          <a:xfrm>
            <a:off x="5229225" y="3970338"/>
            <a:ext cx="352425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64" name="Picture 14" descr="http://www.polyvore.com/cgi/img-thing?.out=jpg&amp;size=l&amp;tid=63910182"/>
          <p:cNvPicPr>
            <a:picLocks noChangeAspect="1" noChangeArrowheads="1"/>
          </p:cNvPicPr>
          <p:nvPr/>
        </p:nvPicPr>
        <p:blipFill>
          <a:blip r:embed="rId34"/>
          <a:srcRect l="15665" t="11595" r="15334" b="12633"/>
          <a:stretch>
            <a:fillRect/>
          </a:stretch>
        </p:blipFill>
        <p:spPr bwMode="auto">
          <a:xfrm>
            <a:off x="4535488" y="3970338"/>
            <a:ext cx="350837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65" name="Picture 37" descr="http://www.polyvore.com/cgi/img-thing?.out=jpg&amp;size=l&amp;tid=78432134"/>
          <p:cNvPicPr>
            <a:picLocks noChangeAspect="1" noChangeArrowheads="1"/>
          </p:cNvPicPr>
          <p:nvPr/>
        </p:nvPicPr>
        <p:blipFill>
          <a:blip r:embed="rId35"/>
          <a:srcRect l="16000" t="13599" r="15222" b="13841"/>
          <a:stretch>
            <a:fillRect/>
          </a:stretch>
        </p:blipFill>
        <p:spPr bwMode="auto">
          <a:xfrm>
            <a:off x="4883150" y="3970338"/>
            <a:ext cx="366713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66" name="Picture 36" descr="http://www.familycenters.org/products/img/b-6074_p.png"/>
          <p:cNvPicPr>
            <a:picLocks noChangeAspect="1" noChangeArrowheads="1"/>
          </p:cNvPicPr>
          <p:nvPr/>
        </p:nvPicPr>
        <p:blipFill>
          <a:blip r:embed="rId36"/>
          <a:srcRect/>
          <a:stretch>
            <a:fillRect/>
          </a:stretch>
        </p:blipFill>
        <p:spPr bwMode="auto">
          <a:xfrm>
            <a:off x="4503738" y="879475"/>
            <a:ext cx="373062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67" name="Picture 34" descr="http://www.polyvore.com/cgi/img-thing?.out=jpg&amp;size=l&amp;tid=70635972"/>
          <p:cNvPicPr>
            <a:picLocks noChangeAspect="1" noChangeArrowheads="1"/>
          </p:cNvPicPr>
          <p:nvPr/>
        </p:nvPicPr>
        <p:blipFill>
          <a:blip r:embed="rId33"/>
          <a:srcRect l="16917" t="14468" r="15083" b="11879"/>
          <a:stretch>
            <a:fillRect/>
          </a:stretch>
        </p:blipFill>
        <p:spPr bwMode="auto">
          <a:xfrm>
            <a:off x="4519613" y="1674813"/>
            <a:ext cx="373062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68" name="Picture 10" descr="http://www.polyvore.com/cgi/img-thing?.out=jpg&amp;size=l&amp;tid=63910069"/>
          <p:cNvPicPr>
            <a:picLocks noChangeAspect="1" noChangeArrowheads="1"/>
          </p:cNvPicPr>
          <p:nvPr/>
        </p:nvPicPr>
        <p:blipFill>
          <a:blip r:embed="rId37"/>
          <a:srcRect l="15533" t="12572" r="16135" b="13428"/>
          <a:stretch>
            <a:fillRect/>
          </a:stretch>
        </p:blipFill>
        <p:spPr bwMode="auto">
          <a:xfrm>
            <a:off x="4519613" y="2052638"/>
            <a:ext cx="354012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69" name="Picture 56" descr="U Scrabble Tile"/>
          <p:cNvPicPr>
            <a:picLocks noChangeAspect="1" noChangeArrowheads="1"/>
          </p:cNvPicPr>
          <p:nvPr/>
        </p:nvPicPr>
        <p:blipFill>
          <a:blip r:embed="rId38"/>
          <a:srcRect l="15111" t="12666" r="16000" b="13263"/>
          <a:stretch>
            <a:fillRect/>
          </a:stretch>
        </p:blipFill>
        <p:spPr bwMode="auto">
          <a:xfrm>
            <a:off x="4510088" y="2439988"/>
            <a:ext cx="366712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70" name="Picture 8" descr="http://www.polyvore.com/cgi/img-thing?.out=jpg&amp;size=l&amp;tid=76745932"/>
          <p:cNvPicPr>
            <a:picLocks noChangeAspect="1" noChangeArrowheads="1"/>
          </p:cNvPicPr>
          <p:nvPr/>
        </p:nvPicPr>
        <p:blipFill>
          <a:blip r:embed="rId39"/>
          <a:srcRect l="16438" t="12119" r="15895" b="12881"/>
          <a:stretch>
            <a:fillRect/>
          </a:stretch>
        </p:blipFill>
        <p:spPr bwMode="auto">
          <a:xfrm>
            <a:off x="4506913" y="2822575"/>
            <a:ext cx="366712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71" name="Picture 40" descr="http://www.polyvore.com/cgi/img-thing?.out=jpg&amp;size=l&amp;tid=78432134"/>
          <p:cNvPicPr>
            <a:picLocks noChangeAspect="1" noChangeArrowheads="1"/>
          </p:cNvPicPr>
          <p:nvPr/>
        </p:nvPicPr>
        <p:blipFill>
          <a:blip r:embed="rId35"/>
          <a:srcRect l="16000" t="13599" r="15222" b="13841"/>
          <a:stretch>
            <a:fillRect/>
          </a:stretch>
        </p:blipFill>
        <p:spPr bwMode="auto">
          <a:xfrm>
            <a:off x="4511675" y="1289050"/>
            <a:ext cx="366713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" name="Picture 42" descr="http://www.polyvore.com/cgi/img-thing?.out=jpg&amp;size=l&amp;tid=70636392"/>
          <p:cNvPicPr>
            <a:picLocks noChangeAspect="1" noChangeArrowheads="1"/>
          </p:cNvPicPr>
          <p:nvPr/>
        </p:nvPicPr>
        <p:blipFill>
          <a:blip r:embed="rId40"/>
          <a:srcRect l="15778" t="12938" r="15889" b="12665"/>
          <a:stretch>
            <a:fillRect/>
          </a:stretch>
        </p:blipFill>
        <p:spPr bwMode="auto">
          <a:xfrm>
            <a:off x="7947025" y="2735263"/>
            <a:ext cx="35560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" name="Picture 56" descr="U Scrabble Tile"/>
          <p:cNvPicPr>
            <a:picLocks noChangeAspect="1" noChangeArrowheads="1"/>
          </p:cNvPicPr>
          <p:nvPr/>
        </p:nvPicPr>
        <p:blipFill>
          <a:blip r:embed="rId41"/>
          <a:srcRect l="15111" t="12666" r="16000" b="13263"/>
          <a:stretch>
            <a:fillRect/>
          </a:stretch>
        </p:blipFill>
        <p:spPr bwMode="auto">
          <a:xfrm>
            <a:off x="7943850" y="3624263"/>
            <a:ext cx="35401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46" descr="http://www.polyvore.com/cgi/img-thing?.out=jpg&amp;size=l&amp;tid=88677393"/>
          <p:cNvPicPr>
            <a:picLocks noChangeAspect="1" noChangeArrowheads="1"/>
          </p:cNvPicPr>
          <p:nvPr/>
        </p:nvPicPr>
        <p:blipFill>
          <a:blip r:embed="rId42"/>
          <a:srcRect l="15778" t="12263" r="15556" b="12814"/>
          <a:stretch>
            <a:fillRect/>
          </a:stretch>
        </p:blipFill>
        <p:spPr bwMode="auto">
          <a:xfrm>
            <a:off x="7927975" y="4040188"/>
            <a:ext cx="355600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Picture 14" descr="http://www.polyvore.com/cgi/img-thing?.out=jpg&amp;size=l&amp;tid=63910182"/>
          <p:cNvPicPr>
            <a:picLocks noChangeAspect="1" noChangeArrowheads="1"/>
          </p:cNvPicPr>
          <p:nvPr/>
        </p:nvPicPr>
        <p:blipFill>
          <a:blip r:embed="rId34"/>
          <a:srcRect l="15665" t="11595" r="15334" b="12633"/>
          <a:stretch>
            <a:fillRect/>
          </a:stretch>
        </p:blipFill>
        <p:spPr bwMode="auto">
          <a:xfrm>
            <a:off x="7532688" y="2322513"/>
            <a:ext cx="352425" cy="38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" name="Picture 48" descr="http://www.polyvore.com/cgi/img-thing?.out=jpg&amp;size=l&amp;tid=65997176"/>
          <p:cNvPicPr>
            <a:picLocks noChangeAspect="1" noChangeArrowheads="1"/>
          </p:cNvPicPr>
          <p:nvPr/>
        </p:nvPicPr>
        <p:blipFill>
          <a:blip r:embed="rId43"/>
          <a:srcRect l="15445" t="12265" r="16000" b="13068"/>
          <a:stretch>
            <a:fillRect/>
          </a:stretch>
        </p:blipFill>
        <p:spPr bwMode="auto">
          <a:xfrm>
            <a:off x="7974013" y="5295900"/>
            <a:ext cx="357187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5.20814E-6 C -0.01753 -0.00579 -0.03455 -0.0118 -0.05226 -0.01596 C -0.06858 -0.03447 -0.07917 -0.0569 -0.1 -0.06962 C -0.11059 -0.07609 -0.12361 -0.07355 -0.13437 -0.07956 C -0.15764 -0.09228 -0.16562 -0.09806 -0.19253 -0.1013 C -0.19861 -0.10477 -0.20451 -0.10801 -0.21042 -0.11125 C -0.21476 -0.11356 -0.22378 -0.11726 -0.22378 -0.11726 C -0.23246 -0.12813 -0.24167 -0.1272 -0.25226 -0.13114 C -0.25833 -0.13345 -0.26233 -0.13877 -0.26858 -0.14108 C -0.28837 -0.14825 -0.30955 -0.15565 -0.32986 -0.15912 C -0.34323 -0.16513 -0.35469 -0.16906 -0.36858 -0.17091 C -0.38264 -0.17739 -0.39774 -0.17901 -0.41198 -0.18502 C -0.41944 -0.18803 -0.425 -0.19288 -0.43281 -0.19496 C -0.44132 -0.20075 -0.45069 -0.20468 -0.45972 -0.20884 C -0.45434 -0.21115 -0.45677 -0.21069 -0.45226 -0.21069 " pathEditMode="relative" ptsTypes="ffffffffffffffA">
                                      <p:cBhvr>
                                        <p:cTn id="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.00092 C -0.01528 -0.0007 -0.02951 -0.00509 -0.04479 -0.00694 C -0.05868 -0.01365 -0.05764 -0.01504 -0.07465 -0.01689 C -0.09028 -0.02059 -0.10417 -0.02105 -0.11788 -0.03284 C -0.12187 -0.04117 -0.12795 -0.04279 -0.13437 -0.0488 C -0.14514 -0.05898 -0.15295 -0.06013 -0.16406 -0.06661 C -0.1809 -0.07655 -0.16493 -0.06962 -0.18351 -0.07655 C -0.19705 -0.08858 -0.20972 -0.09644 -0.22535 -0.10246 C -0.22587 -0.10292 -0.24479 -0.11679 -0.24774 -0.12026 C -0.25868 -0.13275 -0.26719 -0.14917 -0.27899 -0.16004 C -0.28819 -0.16837 -0.30017 -0.17461 -0.30885 -0.18386 C -0.31215 -0.18733 -0.31493 -0.19196 -0.31788 -0.19589 C -0.32031 -0.19913 -0.32448 -0.19889 -0.32691 -0.2019 C -0.33976 -0.21763 -0.34583 -0.2285 -0.36267 -0.23358 C -0.36649 -0.23867 -0.37153 -0.24561 -0.37604 -0.24954 C -0.38038 -0.25347 -0.38524 -0.25579 -0.38958 -0.25949 C -0.39462 -0.26388 -0.40295 -0.27544 -0.40295 -0.27544 C -0.40486 -0.28493 -0.40816 -0.28654 -0.41042 -0.29533 C -0.41094 -0.3062 -0.41337 -0.32563 -0.41337 -0.33904 " pathEditMode="relative" ptsTypes="ffffffffffffffffffA">
                                      <p:cBhvr>
                                        <p:cTn id="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3.9408E-6 C -0.02552 -0.00278 -0.01666 -0.00324 -0.03594 -0.01966 C -0.04653 -0.02868 -0.04496 -0.02197 -0.05382 -0.03169 C -0.08142 -0.06221 -0.09809 -0.10777 -0.13142 -0.12905 C -0.13802 -0.14362 -0.1467 -0.15657 -0.15382 -0.17091 C -0.15607 -0.1753 -0.16076 -0.176 -0.16423 -0.17877 C -0.1908 -0.20051 -0.15642 -0.17276 -0.18073 -0.19681 C -0.18385 -0.20005 -0.18785 -0.2019 -0.19114 -0.20468 C -0.20885 -0.21971 -0.21389 -0.23289 -0.23594 -0.24052 C -0.24462 -0.25209 -0.2526 -0.2574 -0.26423 -0.26226 C -0.27014 -0.27059 -0.27812 -0.27544 -0.28368 -0.28423 C -0.28854 -0.29209 -0.28854 -0.30181 -0.29253 -0.31013 C -0.29548 -0.32933 -0.30017 -0.33927 -0.31354 -0.34783 C -0.3184 -0.35777 -0.31493 -0.35246 -0.32552 -0.36171 C -0.32969 -0.36541 -0.33229 -0.37396 -0.33437 -0.37974 C -0.33594 -0.39431 -0.33594 -0.389 -0.33594 -0.39547 " pathEditMode="relative" ptsTypes="fffffffffffffffA">
                                      <p:cBhvr>
                                        <p:cTn id="1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61111E-6 2.39593E-6 C -0.00296 -0.00255 -0.00643 -0.0044 -0.00903 -0.00787 C -0.0106 -0.00995 -0.01025 -0.01411 -0.01198 -0.01573 C -0.01598 -0.01966 -0.02101 -0.02105 -0.02553 -0.02383 C -0.03212 -0.02799 -0.03803 -0.034 -0.0448 -0.0377 C -0.05417 -0.04302 -0.06407 -0.04556 -0.07327 -0.05158 C -0.0856 -0.068 -0.11459 -0.07725 -0.13143 -0.08349 C -0.13785 -0.08974 -0.14601 -0.10199 -0.15383 -0.10523 C -0.17084 -0.12003 -0.19063 -0.1161 -0.2106 -0.11726 C -0.21511 -0.11795 -0.21962 -0.11818 -0.22396 -0.11911 C -0.229 -0.12026 -0.23247 -0.12535 -0.23733 -0.1272 C -0.23942 -0.1279 -0.2415 -0.12836 -0.24341 -0.12905 C -0.24636 -0.13021 -0.25226 -0.13321 -0.25226 -0.13321 C -0.25521 -0.13692 -0.25695 -0.14131 -0.25973 -0.14501 " pathEditMode="relative" ptsTypes="fffffffffffffA">
                                      <p:cBhvr>
                                        <p:cTn id="1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9408E-6 C -0.01336 -0.01388 -0.01493 -0.01688 -0.02986 -0.02567 C -0.04201 -0.04695 -0.03732 -0.03724 -0.04479 -0.05366 C -0.04947 -0.08025 -0.0552 -0.105 -0.0776 -0.11124 C -0.08871 -0.12604 -0.09461 -0.13229 -0.10295 -0.14709 C -0.10503 -0.15079 -0.10902 -0.15888 -0.10902 -0.15888 C -0.11006 -0.16351 -0.11163 -0.17114 -0.11336 -0.17484 C -0.11857 -0.18663 -0.12829 -0.19403 -0.13437 -0.20467 C -0.13767 -0.22364 -0.13315 -0.20097 -0.13888 -0.22063 C -0.14131 -0.22942 -0.14357 -0.24561 -0.14774 -0.2544 C -0.15208 -0.26365 -0.1592 -0.26966 -0.16423 -0.27822 C -0.16579 -0.28932 -0.16649 -0.29302 -0.1717 -0.30204 C -0.17326 -0.31152 -0.17274 -0.32331 -0.17604 -0.33187 C -0.18402 -0.35338 -0.17899 -0.33626 -0.18663 -0.34991 C -0.19045 -0.35685 -0.19305 -0.3661 -0.19548 -0.37373 C -0.19774 -0.38853 -0.1993 -0.40056 -0.20902 -0.40958 C -0.21822 -0.42808 -0.21718 -0.4371 -0.21944 -0.4593 C -0.221 -0.4741 -0.21927 -0.46485 -0.22395 -0.47317 C -0.22604 -0.47687 -0.22986 -0.48497 -0.22986 -0.48497 C -0.23229 -0.49792 -0.2335 -0.49052 -0.23888 -0.50093 C -0.2394 -0.50486 -0.24236 -0.51966 -0.24479 -0.5229 C -0.246 -0.52428 -0.24774 -0.52405 -0.2493 -0.52475 C -0.25138 -0.52914 -0.25503 -0.53215 -0.25677 -0.53677 C -0.2644 -0.55712 -0.25156 -0.53793 -0.26267 -0.55273 C -0.26527 -0.56568 -0.26423 -0.55782 -0.26423 -0.57655 " pathEditMode="relative" ptsTypes="ffffffffffffffffffffffffA">
                                      <p:cBhvr>
                                        <p:cTn id="14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Content Placeholder 2"/>
          <p:cNvSpPr>
            <a:spLocks noGrp="1"/>
          </p:cNvSpPr>
          <p:nvPr>
            <p:ph idx="1"/>
          </p:nvPr>
        </p:nvSpPr>
        <p:spPr>
          <a:xfrm>
            <a:off x="484188" y="1639888"/>
            <a:ext cx="8229600" cy="4525962"/>
          </a:xfrm>
        </p:spPr>
        <p:txBody>
          <a:bodyPr/>
          <a:lstStyle/>
          <a:p>
            <a:pPr eaLnBrk="1" hangingPunct="1"/>
            <a:r>
              <a:rPr lang="en-GB" smtClean="0"/>
              <a:t>Questionnaire shared on social media</a:t>
            </a:r>
          </a:p>
          <a:p>
            <a:pPr eaLnBrk="1" hangingPunct="1"/>
            <a:r>
              <a:rPr lang="en-GB" smtClean="0"/>
              <a:t>Most frequent players: 18-35 yrs old</a:t>
            </a:r>
          </a:p>
          <a:p>
            <a:pPr eaLnBrk="1" hangingPunct="1"/>
            <a:r>
              <a:rPr lang="en-GB" smtClean="0"/>
              <a:t>Play rate: 2-5 times per year</a:t>
            </a:r>
          </a:p>
          <a:p>
            <a:pPr eaLnBrk="1" hangingPunct="1"/>
            <a:r>
              <a:rPr lang="en-GB" smtClean="0"/>
              <a:t>47% would find website useful</a:t>
            </a:r>
          </a:p>
          <a:p>
            <a:pPr eaLnBrk="1" hangingPunct="1"/>
            <a:r>
              <a:rPr lang="en-GB" smtClean="0"/>
              <a:t>2/3 would find points generator useful</a:t>
            </a:r>
          </a:p>
        </p:txBody>
      </p:sp>
      <p:pic>
        <p:nvPicPr>
          <p:cNvPr id="23554" name="Picture 11" descr="http://www.polyvore.com/cgi/img-thing?.out=jpg&amp;size=l&amp;tid=78432134"/>
          <p:cNvPicPr>
            <a:picLocks noChangeAspect="1" noChangeArrowheads="1"/>
          </p:cNvPicPr>
          <p:nvPr/>
        </p:nvPicPr>
        <p:blipFill>
          <a:blip r:embed="rId2"/>
          <a:srcRect l="16000" t="13599" r="15222" b="13841"/>
          <a:stretch>
            <a:fillRect/>
          </a:stretch>
        </p:blipFill>
        <p:spPr bwMode="auto">
          <a:xfrm>
            <a:off x="2195513" y="901700"/>
            <a:ext cx="598487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42" descr="http://www.polyvore.com/cgi/img-thing?.out=jpg&amp;size=l&amp;tid=70636392"/>
          <p:cNvPicPr>
            <a:picLocks noChangeAspect="1" noChangeArrowheads="1"/>
          </p:cNvPicPr>
          <p:nvPr/>
        </p:nvPicPr>
        <p:blipFill>
          <a:blip r:embed="rId3"/>
          <a:srcRect l="15778" t="12938" r="15889" b="12665"/>
          <a:stretch>
            <a:fillRect/>
          </a:stretch>
        </p:blipFill>
        <p:spPr bwMode="auto">
          <a:xfrm>
            <a:off x="388938" y="306388"/>
            <a:ext cx="5889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6" name="Picture 56" descr="U Scrabble Tile"/>
          <p:cNvPicPr>
            <a:picLocks noChangeAspect="1" noChangeArrowheads="1"/>
          </p:cNvPicPr>
          <p:nvPr/>
        </p:nvPicPr>
        <p:blipFill>
          <a:blip r:embed="rId4"/>
          <a:srcRect l="15111" t="12666" r="16000" b="13263"/>
          <a:stretch>
            <a:fillRect/>
          </a:stretch>
        </p:blipFill>
        <p:spPr bwMode="auto">
          <a:xfrm>
            <a:off x="1258888" y="631825"/>
            <a:ext cx="587375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7" name="Picture 14" descr="http://www.polyvore.com/cgi/img-thing?.out=jpg&amp;size=l&amp;tid=88677393"/>
          <p:cNvPicPr>
            <a:picLocks noChangeAspect="1" noChangeArrowheads="1"/>
          </p:cNvPicPr>
          <p:nvPr/>
        </p:nvPicPr>
        <p:blipFill>
          <a:blip r:embed="rId5"/>
          <a:srcRect l="15778" t="12263" r="15556" b="12814"/>
          <a:stretch>
            <a:fillRect/>
          </a:stretch>
        </p:blipFill>
        <p:spPr bwMode="auto">
          <a:xfrm>
            <a:off x="3132138" y="573088"/>
            <a:ext cx="590550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8" name="Picture 14" descr="http://www.polyvore.com/cgi/img-thing?.out=jpg&amp;size=l&amp;tid=63910182"/>
          <p:cNvPicPr>
            <a:picLocks noChangeAspect="1" noChangeArrowheads="1"/>
          </p:cNvPicPr>
          <p:nvPr/>
        </p:nvPicPr>
        <p:blipFill>
          <a:blip r:embed="rId6"/>
          <a:srcRect l="15665" t="11595" r="15334" b="12633"/>
          <a:stretch>
            <a:fillRect/>
          </a:stretch>
        </p:blipFill>
        <p:spPr bwMode="auto">
          <a:xfrm>
            <a:off x="3992563" y="254000"/>
            <a:ext cx="5826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9" name="Picture 16" descr="http://www.polyvore.com/cgi/img-thing?.out=jpg&amp;size=l&amp;tid=65997176"/>
          <p:cNvPicPr>
            <a:picLocks noChangeAspect="1" noChangeArrowheads="1"/>
          </p:cNvPicPr>
          <p:nvPr/>
        </p:nvPicPr>
        <p:blipFill>
          <a:blip r:embed="rId7"/>
          <a:srcRect l="15445" t="12265" r="16000" b="13068"/>
          <a:stretch>
            <a:fillRect/>
          </a:stretch>
        </p:blipFill>
        <p:spPr bwMode="auto">
          <a:xfrm>
            <a:off x="4787900" y="757238"/>
            <a:ext cx="5889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7" name="Picture 2" descr="http://farm1.static.flickr.com/23/30997788_a595e9e158_o.jpg"/>
          <p:cNvPicPr>
            <a:picLocks noChangeAspect="1" noChangeArrowheads="1"/>
          </p:cNvPicPr>
          <p:nvPr/>
        </p:nvPicPr>
        <p:blipFill>
          <a:blip r:embed="rId2"/>
          <a:srcRect l="3485" t="2870" r="3033" b="2084"/>
          <a:stretch>
            <a:fillRect/>
          </a:stretch>
        </p:blipFill>
        <p:spPr bwMode="auto">
          <a:xfrm>
            <a:off x="273050" y="195263"/>
            <a:ext cx="6369050" cy="647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8" name="Picture 4" descr="http://www.polyvore.com/cgi/img-thing?.out=jpg&amp;size=l&amp;tid=63910004"/>
          <p:cNvPicPr>
            <a:picLocks noChangeAspect="1" noChangeArrowheads="1"/>
          </p:cNvPicPr>
          <p:nvPr/>
        </p:nvPicPr>
        <p:blipFill>
          <a:blip r:embed="rId3"/>
          <a:srcRect l="15524" t="12123" r="15141" b="12241"/>
          <a:stretch>
            <a:fillRect/>
          </a:stretch>
        </p:blipFill>
        <p:spPr bwMode="auto">
          <a:xfrm>
            <a:off x="7537450" y="620713"/>
            <a:ext cx="344488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9" name="Picture 6" descr="http://www.polyvore.com/cgi/img-thing?.out=jpg&amp;size=l&amp;tid=74929706"/>
          <p:cNvPicPr>
            <a:picLocks noChangeAspect="1" noChangeArrowheads="1"/>
          </p:cNvPicPr>
          <p:nvPr/>
        </p:nvPicPr>
        <p:blipFill>
          <a:blip r:embed="rId4"/>
          <a:srcRect l="16074" t="12886" r="15077" b="12448"/>
          <a:stretch>
            <a:fillRect/>
          </a:stretch>
        </p:blipFill>
        <p:spPr bwMode="auto">
          <a:xfrm>
            <a:off x="7537450" y="1036638"/>
            <a:ext cx="346075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0" name="Picture 8" descr="http://www.polyvore.com/cgi/img-thing?.out=jpg&amp;size=l&amp;tid=76745932"/>
          <p:cNvPicPr>
            <a:picLocks noChangeAspect="1" noChangeArrowheads="1"/>
          </p:cNvPicPr>
          <p:nvPr/>
        </p:nvPicPr>
        <p:blipFill>
          <a:blip r:embed="rId5"/>
          <a:srcRect l="16438" t="12119" r="15895" b="12881"/>
          <a:stretch>
            <a:fillRect/>
          </a:stretch>
        </p:blipFill>
        <p:spPr bwMode="auto">
          <a:xfrm>
            <a:off x="7526338" y="1447800"/>
            <a:ext cx="3571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1" name="Picture 10" descr="http://www.polyvore.com/cgi/img-thing?.out=jpg&amp;size=l&amp;tid=63910069"/>
          <p:cNvPicPr>
            <a:picLocks noChangeAspect="1" noChangeArrowheads="1"/>
          </p:cNvPicPr>
          <p:nvPr/>
        </p:nvPicPr>
        <p:blipFill>
          <a:blip r:embed="rId6"/>
          <a:srcRect l="15533" t="12572" r="16135" b="13428"/>
          <a:stretch>
            <a:fillRect/>
          </a:stretch>
        </p:blipFill>
        <p:spPr bwMode="auto">
          <a:xfrm>
            <a:off x="7526338" y="1879600"/>
            <a:ext cx="363537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2" name="Picture 14" descr="http://www.polyvore.com/cgi/img-thing?.out=jpg&amp;size=l&amp;tid=63910182"/>
          <p:cNvPicPr>
            <a:picLocks noChangeAspect="1" noChangeArrowheads="1"/>
          </p:cNvPicPr>
          <p:nvPr/>
        </p:nvPicPr>
        <p:blipFill>
          <a:blip r:embed="rId7"/>
          <a:srcRect l="15665" t="11595" r="15334" b="12633"/>
          <a:stretch>
            <a:fillRect/>
          </a:stretch>
        </p:blipFill>
        <p:spPr bwMode="auto">
          <a:xfrm>
            <a:off x="7526338" y="2311400"/>
            <a:ext cx="363537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3" name="Picture 16" descr="http://www.polyvore.com/cgi/img-thing?.out=jpg&amp;size=l&amp;tid=84770644"/>
          <p:cNvPicPr>
            <a:picLocks noChangeAspect="1" noChangeArrowheads="1"/>
          </p:cNvPicPr>
          <p:nvPr/>
        </p:nvPicPr>
        <p:blipFill>
          <a:blip r:embed="rId8"/>
          <a:srcRect l="15279" t="14175" r="15054" b="12419"/>
          <a:stretch>
            <a:fillRect/>
          </a:stretch>
        </p:blipFill>
        <p:spPr bwMode="auto">
          <a:xfrm>
            <a:off x="7524750" y="2741613"/>
            <a:ext cx="369888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4" name="Picture 18" descr="http://www.polyvore.com/cgi/img-thing?.out=jpg&amp;size=l&amp;tid=78442476"/>
          <p:cNvPicPr>
            <a:picLocks noChangeAspect="1" noChangeArrowheads="1"/>
          </p:cNvPicPr>
          <p:nvPr/>
        </p:nvPicPr>
        <p:blipFill>
          <a:blip r:embed="rId9"/>
          <a:srcRect l="16438" t="12495" r="15228" b="13165"/>
          <a:stretch>
            <a:fillRect/>
          </a:stretch>
        </p:blipFill>
        <p:spPr bwMode="auto">
          <a:xfrm>
            <a:off x="7529513" y="3184525"/>
            <a:ext cx="357187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5" name="Picture 20" descr="http://www.polyvore.com/cgi/img-thing?.out=jpg&amp;size=l&amp;tid=70733744"/>
          <p:cNvPicPr>
            <a:picLocks noChangeAspect="1" noChangeArrowheads="1"/>
          </p:cNvPicPr>
          <p:nvPr/>
        </p:nvPicPr>
        <p:blipFill>
          <a:blip r:embed="rId10"/>
          <a:srcRect l="15971" t="12341" r="14696" b="12326"/>
          <a:stretch>
            <a:fillRect/>
          </a:stretch>
        </p:blipFill>
        <p:spPr bwMode="auto">
          <a:xfrm>
            <a:off x="7532688" y="3613150"/>
            <a:ext cx="346075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6" name="Picture 22" descr="http://www.polyvore.com/cgi/img-thing?.out=jpg&amp;size=l&amp;tid=70636441"/>
          <p:cNvPicPr>
            <a:picLocks noChangeAspect="1" noChangeArrowheads="1"/>
          </p:cNvPicPr>
          <p:nvPr/>
        </p:nvPicPr>
        <p:blipFill>
          <a:blip r:embed="rId11"/>
          <a:srcRect l="16039" t="12080" r="15627" b="13252"/>
          <a:stretch>
            <a:fillRect/>
          </a:stretch>
        </p:blipFill>
        <p:spPr bwMode="auto">
          <a:xfrm>
            <a:off x="7537450" y="4033838"/>
            <a:ext cx="3397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7" name="Picture 24" descr="http://scrabblewordfinders.net/wp-content/uploads/2013/08/Words-with-J.pn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7537450" y="4437063"/>
            <a:ext cx="3397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8" name="Picture 26" descr="http://ecx.images-amazon.com/images/I/312QkNdbiwL.jp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537450" y="4857750"/>
            <a:ext cx="3397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9" name="Picture 28" descr="http://www.polyvore.com/cgi/img-thing?.out=jpg&amp;size=l&amp;tid=66386840"/>
          <p:cNvPicPr>
            <a:picLocks noChangeAspect="1" noChangeArrowheads="1"/>
          </p:cNvPicPr>
          <p:nvPr/>
        </p:nvPicPr>
        <p:blipFill>
          <a:blip r:embed="rId14"/>
          <a:srcRect l="15479" t="12354" r="14523" b="13538"/>
          <a:stretch>
            <a:fillRect/>
          </a:stretch>
        </p:blipFill>
        <p:spPr bwMode="auto">
          <a:xfrm>
            <a:off x="7540625" y="5284788"/>
            <a:ext cx="354013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90" name="Picture 30" descr="http://www.polyvore.com/cgi/img-thing?.out=jpg&amp;size=l&amp;tid=73537103"/>
          <p:cNvPicPr>
            <a:picLocks noChangeAspect="1" noChangeArrowheads="1"/>
          </p:cNvPicPr>
          <p:nvPr/>
        </p:nvPicPr>
        <p:blipFill>
          <a:blip r:embed="rId15"/>
          <a:srcRect l="15627" t="12883" r="15762" b="12810"/>
          <a:stretch>
            <a:fillRect/>
          </a:stretch>
        </p:blipFill>
        <p:spPr bwMode="auto">
          <a:xfrm>
            <a:off x="7548563" y="5718175"/>
            <a:ext cx="346075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91" name="Picture 32" descr="http://www.polyvore.com/cgi/img-thing?.out=jpg&amp;size=l&amp;tid=70636045"/>
          <p:cNvPicPr>
            <a:picLocks noChangeAspect="1" noChangeArrowheads="1"/>
          </p:cNvPicPr>
          <p:nvPr/>
        </p:nvPicPr>
        <p:blipFill>
          <a:blip r:embed="rId16"/>
          <a:srcRect l="15813" t="13263" r="14520" b="13150"/>
          <a:stretch>
            <a:fillRect/>
          </a:stretch>
        </p:blipFill>
        <p:spPr bwMode="auto">
          <a:xfrm>
            <a:off x="7945438" y="620713"/>
            <a:ext cx="33972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92" name="Picture 34" descr="http://www.polyvore.com/cgi/img-thing?.out=jpg&amp;size=l&amp;tid=70635972"/>
          <p:cNvPicPr>
            <a:picLocks noChangeAspect="1" noChangeArrowheads="1"/>
          </p:cNvPicPr>
          <p:nvPr/>
        </p:nvPicPr>
        <p:blipFill>
          <a:blip r:embed="rId17"/>
          <a:srcRect l="16917" t="14468" r="15083" b="11879"/>
          <a:stretch>
            <a:fillRect/>
          </a:stretch>
        </p:blipFill>
        <p:spPr bwMode="auto">
          <a:xfrm>
            <a:off x="7926388" y="1028700"/>
            <a:ext cx="36195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93" name="Picture 36" descr="http://www.familycenters.org/products/img/b-6074_p.png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7926388" y="1447800"/>
            <a:ext cx="3635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94" name="Picture 38" descr="http://scrabblewordfinders.net/wp-content/uploads/2013/08/Words-with-Q.png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7931150" y="1879600"/>
            <a:ext cx="3635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95" name="Picture 40" descr="http://www.polyvore.com/cgi/img-thing?.out=jpg&amp;size=l&amp;tid=78432134"/>
          <p:cNvPicPr>
            <a:picLocks noChangeAspect="1" noChangeArrowheads="1"/>
          </p:cNvPicPr>
          <p:nvPr/>
        </p:nvPicPr>
        <p:blipFill>
          <a:blip r:embed="rId20"/>
          <a:srcRect l="16000" t="13599" r="15222" b="13841"/>
          <a:stretch>
            <a:fillRect/>
          </a:stretch>
        </p:blipFill>
        <p:spPr bwMode="auto">
          <a:xfrm>
            <a:off x="7931150" y="2309813"/>
            <a:ext cx="369888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96" name="Picture 42" descr="http://www.polyvore.com/cgi/img-thing?.out=jpg&amp;size=l&amp;tid=70636392"/>
          <p:cNvPicPr>
            <a:picLocks noChangeAspect="1" noChangeArrowheads="1"/>
          </p:cNvPicPr>
          <p:nvPr/>
        </p:nvPicPr>
        <p:blipFill>
          <a:blip r:embed="rId21"/>
          <a:srcRect l="15778" t="12938" r="15889" b="12665"/>
          <a:stretch>
            <a:fillRect/>
          </a:stretch>
        </p:blipFill>
        <p:spPr bwMode="auto">
          <a:xfrm>
            <a:off x="7926388" y="2728913"/>
            <a:ext cx="36830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97" name="Picture 44" descr="http://www.polyvore.com/cgi/img-thing?.out=jpg&amp;size=l&amp;tid=66386907"/>
          <p:cNvPicPr>
            <a:picLocks noChangeAspect="1" noChangeArrowheads="1"/>
          </p:cNvPicPr>
          <p:nvPr/>
        </p:nvPicPr>
        <p:blipFill>
          <a:blip r:embed="rId22"/>
          <a:srcRect l="15778" t="12492" r="14890" b="11507"/>
          <a:stretch>
            <a:fillRect/>
          </a:stretch>
        </p:blipFill>
        <p:spPr bwMode="auto">
          <a:xfrm>
            <a:off x="7926388" y="3167063"/>
            <a:ext cx="369887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98" name="Picture 46" descr="http://www.polyvore.com/cgi/img-thing?.out=jpg&amp;size=l&amp;tid=88677393"/>
          <p:cNvPicPr>
            <a:picLocks noChangeAspect="1" noChangeArrowheads="1"/>
          </p:cNvPicPr>
          <p:nvPr/>
        </p:nvPicPr>
        <p:blipFill>
          <a:blip r:embed="rId23"/>
          <a:srcRect l="15778" t="12263" r="15556" b="12814"/>
          <a:stretch>
            <a:fillRect/>
          </a:stretch>
        </p:blipFill>
        <p:spPr bwMode="auto">
          <a:xfrm>
            <a:off x="7929563" y="4033838"/>
            <a:ext cx="346075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99" name="Picture 48" descr="http://www.polyvore.com/cgi/img-thing?.out=jpg&amp;size=l&amp;tid=71302964"/>
          <p:cNvPicPr>
            <a:picLocks noChangeAspect="1" noChangeArrowheads="1"/>
          </p:cNvPicPr>
          <p:nvPr/>
        </p:nvPicPr>
        <p:blipFill>
          <a:blip r:embed="rId24"/>
          <a:srcRect l="15778" t="13264" r="16000" b="13551"/>
          <a:stretch>
            <a:fillRect/>
          </a:stretch>
        </p:blipFill>
        <p:spPr bwMode="auto">
          <a:xfrm>
            <a:off x="7926388" y="4440238"/>
            <a:ext cx="358775" cy="38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00" name="Picture 50" descr="http://www.polyvore.com/cgi/img-thing?.out=jpg&amp;size=l&amp;tid=86484912"/>
          <p:cNvPicPr>
            <a:picLocks noChangeAspect="1" noChangeArrowheads="1"/>
          </p:cNvPicPr>
          <p:nvPr/>
        </p:nvPicPr>
        <p:blipFill>
          <a:blip r:embed="rId25"/>
          <a:srcRect l="16444" t="11613" r="16000" b="12383"/>
          <a:stretch>
            <a:fillRect/>
          </a:stretch>
        </p:blipFill>
        <p:spPr bwMode="auto">
          <a:xfrm>
            <a:off x="7926388" y="4856163"/>
            <a:ext cx="358775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01" name="Picture 52" descr="http://www.polyvore.com/cgi/img-thing?.out=jpg&amp;size=l&amp;tid=65997176"/>
          <p:cNvPicPr>
            <a:picLocks noChangeAspect="1" noChangeArrowheads="1"/>
          </p:cNvPicPr>
          <p:nvPr/>
        </p:nvPicPr>
        <p:blipFill>
          <a:blip r:embed="rId26"/>
          <a:srcRect l="15445" t="12265" r="16000" b="13068"/>
          <a:stretch>
            <a:fillRect/>
          </a:stretch>
        </p:blipFill>
        <p:spPr bwMode="auto">
          <a:xfrm>
            <a:off x="7947025" y="5284788"/>
            <a:ext cx="346075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02" name="Picture 54" descr="http://www.polyvore.com/cgi/img-thing?.out=jpg&amp;size=l&amp;tid=85623090"/>
          <p:cNvPicPr>
            <a:picLocks noChangeAspect="1" noChangeArrowheads="1"/>
          </p:cNvPicPr>
          <p:nvPr/>
        </p:nvPicPr>
        <p:blipFill>
          <a:blip r:embed="rId27"/>
          <a:srcRect l="15445" t="12544" r="16000" b="12372"/>
          <a:stretch>
            <a:fillRect/>
          </a:stretch>
        </p:blipFill>
        <p:spPr bwMode="auto">
          <a:xfrm>
            <a:off x="7947025" y="5722938"/>
            <a:ext cx="3381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03" name="Picture 56" descr="U Scrabble Tile"/>
          <p:cNvPicPr>
            <a:picLocks noChangeAspect="1" noChangeArrowheads="1"/>
          </p:cNvPicPr>
          <p:nvPr/>
        </p:nvPicPr>
        <p:blipFill>
          <a:blip r:embed="rId28"/>
          <a:srcRect l="15111" t="12666" r="16000" b="13263"/>
          <a:stretch>
            <a:fillRect/>
          </a:stretch>
        </p:blipFill>
        <p:spPr bwMode="auto">
          <a:xfrm>
            <a:off x="7926388" y="3613150"/>
            <a:ext cx="35401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04" name="Picture 48" descr="http://www.polyvore.com/cgi/img-thing?.out=jpg&amp;size=l&amp;tid=71302964"/>
          <p:cNvPicPr>
            <a:picLocks noChangeAspect="1" noChangeArrowheads="1"/>
          </p:cNvPicPr>
          <p:nvPr/>
        </p:nvPicPr>
        <p:blipFill>
          <a:blip r:embed="rId29"/>
          <a:srcRect l="15778" t="13264" r="16000" b="13551"/>
          <a:stretch>
            <a:fillRect/>
          </a:stretch>
        </p:blipFill>
        <p:spPr bwMode="auto">
          <a:xfrm>
            <a:off x="3441700" y="3211513"/>
            <a:ext cx="3651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05" name="Picture 20" descr="http://www.polyvore.com/cgi/img-thing?.out=jpg&amp;size=l&amp;tid=70733744"/>
          <p:cNvPicPr>
            <a:picLocks noChangeAspect="1" noChangeArrowheads="1"/>
          </p:cNvPicPr>
          <p:nvPr/>
        </p:nvPicPr>
        <p:blipFill>
          <a:blip r:embed="rId30"/>
          <a:srcRect l="15971" t="12341" r="14696" b="12326"/>
          <a:stretch>
            <a:fillRect/>
          </a:stretch>
        </p:blipFill>
        <p:spPr bwMode="auto">
          <a:xfrm>
            <a:off x="3805238" y="3211513"/>
            <a:ext cx="35560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06" name="Picture 4" descr="http://www.polyvore.com/cgi/img-thing?.out=jpg&amp;size=l&amp;tid=63910004"/>
          <p:cNvPicPr>
            <a:picLocks noChangeAspect="1" noChangeArrowheads="1"/>
          </p:cNvPicPr>
          <p:nvPr/>
        </p:nvPicPr>
        <p:blipFill>
          <a:blip r:embed="rId31"/>
          <a:srcRect l="15524" t="12123" r="15141" b="12241"/>
          <a:stretch>
            <a:fillRect/>
          </a:stretch>
        </p:blipFill>
        <p:spPr bwMode="auto">
          <a:xfrm>
            <a:off x="4160838" y="3211513"/>
            <a:ext cx="354012" cy="38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07" name="Picture 44" descr="http://www.polyvore.com/cgi/img-thing?.out=jpg&amp;size=l&amp;tid=66386907"/>
          <p:cNvPicPr>
            <a:picLocks noChangeAspect="1" noChangeArrowheads="1"/>
          </p:cNvPicPr>
          <p:nvPr/>
        </p:nvPicPr>
        <p:blipFill>
          <a:blip r:embed="rId32"/>
          <a:srcRect l="15778" t="12492" r="14890" b="11507"/>
          <a:stretch>
            <a:fillRect/>
          </a:stretch>
        </p:blipFill>
        <p:spPr bwMode="auto">
          <a:xfrm>
            <a:off x="4514850" y="3219450"/>
            <a:ext cx="349250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08" name="Picture 34" descr="http://www.polyvore.com/cgi/img-thing?.out=jpg&amp;size=l&amp;tid=70635972"/>
          <p:cNvPicPr>
            <a:picLocks noChangeAspect="1" noChangeArrowheads="1"/>
          </p:cNvPicPr>
          <p:nvPr/>
        </p:nvPicPr>
        <p:blipFill>
          <a:blip r:embed="rId33"/>
          <a:srcRect l="16917" t="14468" r="15083" b="11879"/>
          <a:stretch>
            <a:fillRect/>
          </a:stretch>
        </p:blipFill>
        <p:spPr bwMode="auto">
          <a:xfrm>
            <a:off x="3806825" y="3584575"/>
            <a:ext cx="373063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09" name="Picture 48" descr="http://www.polyvore.com/cgi/img-thing?.out=jpg&amp;size=l&amp;tid=71302964"/>
          <p:cNvPicPr>
            <a:picLocks noChangeAspect="1" noChangeArrowheads="1"/>
          </p:cNvPicPr>
          <p:nvPr/>
        </p:nvPicPr>
        <p:blipFill>
          <a:blip r:embed="rId29"/>
          <a:srcRect l="15778" t="13264" r="16000" b="13551"/>
          <a:stretch>
            <a:fillRect/>
          </a:stretch>
        </p:blipFill>
        <p:spPr bwMode="auto">
          <a:xfrm>
            <a:off x="3819525" y="3970338"/>
            <a:ext cx="363538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10" name="Picture 20" descr="http://www.polyvore.com/cgi/img-thing?.out=jpg&amp;size=l&amp;tid=70733744"/>
          <p:cNvPicPr>
            <a:picLocks noChangeAspect="1" noChangeArrowheads="1"/>
          </p:cNvPicPr>
          <p:nvPr/>
        </p:nvPicPr>
        <p:blipFill>
          <a:blip r:embed="rId30"/>
          <a:srcRect l="15971" t="12341" r="14696" b="12326"/>
          <a:stretch>
            <a:fillRect/>
          </a:stretch>
        </p:blipFill>
        <p:spPr bwMode="auto">
          <a:xfrm>
            <a:off x="4183063" y="3975100"/>
            <a:ext cx="355600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11" name="Picture 14" descr="http://www.polyvore.com/cgi/img-thing?.out=jpg&amp;size=l&amp;tid=63910182"/>
          <p:cNvPicPr>
            <a:picLocks noChangeAspect="1" noChangeArrowheads="1"/>
          </p:cNvPicPr>
          <p:nvPr/>
        </p:nvPicPr>
        <p:blipFill>
          <a:blip r:embed="rId34"/>
          <a:srcRect l="15665" t="11595" r="15334" b="12633"/>
          <a:stretch>
            <a:fillRect/>
          </a:stretch>
        </p:blipFill>
        <p:spPr bwMode="auto">
          <a:xfrm>
            <a:off x="5229225" y="3970338"/>
            <a:ext cx="352425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12" name="Picture 14" descr="http://www.polyvore.com/cgi/img-thing?.out=jpg&amp;size=l&amp;tid=63910182"/>
          <p:cNvPicPr>
            <a:picLocks noChangeAspect="1" noChangeArrowheads="1"/>
          </p:cNvPicPr>
          <p:nvPr/>
        </p:nvPicPr>
        <p:blipFill>
          <a:blip r:embed="rId34"/>
          <a:srcRect l="15665" t="11595" r="15334" b="12633"/>
          <a:stretch>
            <a:fillRect/>
          </a:stretch>
        </p:blipFill>
        <p:spPr bwMode="auto">
          <a:xfrm>
            <a:off x="4535488" y="3970338"/>
            <a:ext cx="350837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13" name="Picture 37" descr="http://www.polyvore.com/cgi/img-thing?.out=jpg&amp;size=l&amp;tid=78432134"/>
          <p:cNvPicPr>
            <a:picLocks noChangeAspect="1" noChangeArrowheads="1"/>
          </p:cNvPicPr>
          <p:nvPr/>
        </p:nvPicPr>
        <p:blipFill>
          <a:blip r:embed="rId35"/>
          <a:srcRect l="16000" t="13599" r="15222" b="13841"/>
          <a:stretch>
            <a:fillRect/>
          </a:stretch>
        </p:blipFill>
        <p:spPr bwMode="auto">
          <a:xfrm>
            <a:off x="4883150" y="3970338"/>
            <a:ext cx="366713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14" name="Picture 36" descr="http://www.familycenters.org/products/img/b-6074_p.png"/>
          <p:cNvPicPr>
            <a:picLocks noChangeAspect="1" noChangeArrowheads="1"/>
          </p:cNvPicPr>
          <p:nvPr/>
        </p:nvPicPr>
        <p:blipFill>
          <a:blip r:embed="rId36"/>
          <a:srcRect/>
          <a:stretch>
            <a:fillRect/>
          </a:stretch>
        </p:blipFill>
        <p:spPr bwMode="auto">
          <a:xfrm>
            <a:off x="4503738" y="879475"/>
            <a:ext cx="373062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15" name="Picture 34" descr="http://www.polyvore.com/cgi/img-thing?.out=jpg&amp;size=l&amp;tid=70635972"/>
          <p:cNvPicPr>
            <a:picLocks noChangeAspect="1" noChangeArrowheads="1"/>
          </p:cNvPicPr>
          <p:nvPr/>
        </p:nvPicPr>
        <p:blipFill>
          <a:blip r:embed="rId33"/>
          <a:srcRect l="16917" t="14468" r="15083" b="11879"/>
          <a:stretch>
            <a:fillRect/>
          </a:stretch>
        </p:blipFill>
        <p:spPr bwMode="auto">
          <a:xfrm>
            <a:off x="4519613" y="1674813"/>
            <a:ext cx="373062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16" name="Picture 10" descr="http://www.polyvore.com/cgi/img-thing?.out=jpg&amp;size=l&amp;tid=63910069"/>
          <p:cNvPicPr>
            <a:picLocks noChangeAspect="1" noChangeArrowheads="1"/>
          </p:cNvPicPr>
          <p:nvPr/>
        </p:nvPicPr>
        <p:blipFill>
          <a:blip r:embed="rId37"/>
          <a:srcRect l="15533" t="12572" r="16135" b="13428"/>
          <a:stretch>
            <a:fillRect/>
          </a:stretch>
        </p:blipFill>
        <p:spPr bwMode="auto">
          <a:xfrm>
            <a:off x="4519613" y="2052638"/>
            <a:ext cx="354012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17" name="Picture 56" descr="U Scrabble Tile"/>
          <p:cNvPicPr>
            <a:picLocks noChangeAspect="1" noChangeArrowheads="1"/>
          </p:cNvPicPr>
          <p:nvPr/>
        </p:nvPicPr>
        <p:blipFill>
          <a:blip r:embed="rId38"/>
          <a:srcRect l="15111" t="12666" r="16000" b="13263"/>
          <a:stretch>
            <a:fillRect/>
          </a:stretch>
        </p:blipFill>
        <p:spPr bwMode="auto">
          <a:xfrm>
            <a:off x="4510088" y="2439988"/>
            <a:ext cx="366712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18" name="Picture 8" descr="http://www.polyvore.com/cgi/img-thing?.out=jpg&amp;size=l&amp;tid=76745932"/>
          <p:cNvPicPr>
            <a:picLocks noChangeAspect="1" noChangeArrowheads="1"/>
          </p:cNvPicPr>
          <p:nvPr/>
        </p:nvPicPr>
        <p:blipFill>
          <a:blip r:embed="rId39"/>
          <a:srcRect l="16438" t="12119" r="15895" b="12881"/>
          <a:stretch>
            <a:fillRect/>
          </a:stretch>
        </p:blipFill>
        <p:spPr bwMode="auto">
          <a:xfrm>
            <a:off x="4506913" y="2822575"/>
            <a:ext cx="366712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19" name="Picture 40" descr="http://www.polyvore.com/cgi/img-thing?.out=jpg&amp;size=l&amp;tid=78432134"/>
          <p:cNvPicPr>
            <a:picLocks noChangeAspect="1" noChangeArrowheads="1"/>
          </p:cNvPicPr>
          <p:nvPr/>
        </p:nvPicPr>
        <p:blipFill>
          <a:blip r:embed="rId35"/>
          <a:srcRect l="16000" t="13599" r="15222" b="13841"/>
          <a:stretch>
            <a:fillRect/>
          </a:stretch>
        </p:blipFill>
        <p:spPr bwMode="auto">
          <a:xfrm>
            <a:off x="4511675" y="1289050"/>
            <a:ext cx="366713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20" name="Picture 42" descr="http://www.polyvore.com/cgi/img-thing?.out=jpg&amp;size=l&amp;tid=70636392"/>
          <p:cNvPicPr>
            <a:picLocks noChangeAspect="1" noChangeArrowheads="1"/>
          </p:cNvPicPr>
          <p:nvPr/>
        </p:nvPicPr>
        <p:blipFill>
          <a:blip r:embed="rId40"/>
          <a:srcRect l="15778" t="12938" r="15889" b="12665"/>
          <a:stretch>
            <a:fillRect/>
          </a:stretch>
        </p:blipFill>
        <p:spPr bwMode="auto">
          <a:xfrm>
            <a:off x="3805238" y="1289050"/>
            <a:ext cx="355600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21" name="Picture 56" descr="U Scrabble Tile"/>
          <p:cNvPicPr>
            <a:picLocks noChangeAspect="1" noChangeArrowheads="1"/>
          </p:cNvPicPr>
          <p:nvPr/>
        </p:nvPicPr>
        <p:blipFill>
          <a:blip r:embed="rId41"/>
          <a:srcRect l="15111" t="12666" r="16000" b="13263"/>
          <a:stretch>
            <a:fillRect/>
          </a:stretch>
        </p:blipFill>
        <p:spPr bwMode="auto">
          <a:xfrm>
            <a:off x="4148138" y="1293813"/>
            <a:ext cx="35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22" name="Picture 46" descr="http://www.polyvore.com/cgi/img-thing?.out=jpg&amp;size=l&amp;tid=88677393"/>
          <p:cNvPicPr>
            <a:picLocks noChangeAspect="1" noChangeArrowheads="1"/>
          </p:cNvPicPr>
          <p:nvPr/>
        </p:nvPicPr>
        <p:blipFill>
          <a:blip r:embed="rId42"/>
          <a:srcRect l="15778" t="12263" r="15556" b="12814"/>
          <a:stretch>
            <a:fillRect/>
          </a:stretch>
        </p:blipFill>
        <p:spPr bwMode="auto">
          <a:xfrm>
            <a:off x="4883150" y="1285875"/>
            <a:ext cx="357188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23" name="Picture 14" descr="http://www.polyvore.com/cgi/img-thing?.out=jpg&amp;size=l&amp;tid=63910182"/>
          <p:cNvPicPr>
            <a:picLocks noChangeAspect="1" noChangeArrowheads="1"/>
          </p:cNvPicPr>
          <p:nvPr/>
        </p:nvPicPr>
        <p:blipFill>
          <a:blip r:embed="rId34"/>
          <a:srcRect l="15665" t="11595" r="15334" b="12633"/>
          <a:stretch>
            <a:fillRect/>
          </a:stretch>
        </p:blipFill>
        <p:spPr bwMode="auto">
          <a:xfrm>
            <a:off x="5240338" y="1295400"/>
            <a:ext cx="352425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24" name="Picture 48" descr="http://www.polyvore.com/cgi/img-thing?.out=jpg&amp;size=l&amp;tid=65997176"/>
          <p:cNvPicPr>
            <a:picLocks noChangeAspect="1" noChangeArrowheads="1"/>
          </p:cNvPicPr>
          <p:nvPr/>
        </p:nvPicPr>
        <p:blipFill>
          <a:blip r:embed="rId43"/>
          <a:srcRect l="15445" t="12265" r="16000" b="13068"/>
          <a:stretch>
            <a:fillRect/>
          </a:stretch>
        </p:blipFill>
        <p:spPr bwMode="auto">
          <a:xfrm>
            <a:off x="5592763" y="1296988"/>
            <a:ext cx="35560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" name="Picture 4" descr="http://www.polyvore.com/cgi/img-thing?.out=jpg&amp;size=l&amp;tid=63910004"/>
          <p:cNvPicPr>
            <a:picLocks noChangeAspect="1" noChangeArrowheads="1"/>
          </p:cNvPicPr>
          <p:nvPr/>
        </p:nvPicPr>
        <p:blipFill>
          <a:blip r:embed="rId31"/>
          <a:srcRect l="15524" t="12123" r="15141" b="12241"/>
          <a:stretch>
            <a:fillRect/>
          </a:stretch>
        </p:blipFill>
        <p:spPr bwMode="auto">
          <a:xfrm>
            <a:off x="7523163" y="620713"/>
            <a:ext cx="354012" cy="38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" name="Picture 10" descr="http://www.polyvore.com/cgi/img-thing?.out=jpg&amp;size=l&amp;tid=63910069"/>
          <p:cNvPicPr>
            <a:picLocks noChangeAspect="1" noChangeArrowheads="1"/>
          </p:cNvPicPr>
          <p:nvPr/>
        </p:nvPicPr>
        <p:blipFill>
          <a:blip r:embed="rId37"/>
          <a:srcRect l="15533" t="12572" r="16135" b="13428"/>
          <a:stretch>
            <a:fillRect/>
          </a:stretch>
        </p:blipFill>
        <p:spPr bwMode="auto">
          <a:xfrm>
            <a:off x="7513638" y="1893888"/>
            <a:ext cx="354012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" name="Picture 46" descr="http://www.polyvore.com/cgi/img-thing?.out=jpg&amp;size=l&amp;tid=88677393"/>
          <p:cNvPicPr>
            <a:picLocks noChangeAspect="1" noChangeArrowheads="1"/>
          </p:cNvPicPr>
          <p:nvPr/>
        </p:nvPicPr>
        <p:blipFill>
          <a:blip r:embed="rId42"/>
          <a:srcRect l="15778" t="12263" r="15556" b="12814"/>
          <a:stretch>
            <a:fillRect/>
          </a:stretch>
        </p:blipFill>
        <p:spPr bwMode="auto">
          <a:xfrm>
            <a:off x="7920038" y="4005263"/>
            <a:ext cx="355600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" name="Picture 14" descr="http://www.polyvore.com/cgi/img-thing?.out=jpg&amp;size=l&amp;tid=63910182"/>
          <p:cNvPicPr>
            <a:picLocks noChangeAspect="1" noChangeArrowheads="1"/>
          </p:cNvPicPr>
          <p:nvPr/>
        </p:nvPicPr>
        <p:blipFill>
          <a:blip r:embed="rId34"/>
          <a:srcRect l="15665" t="11595" r="15334" b="12633"/>
          <a:stretch>
            <a:fillRect/>
          </a:stretch>
        </p:blipFill>
        <p:spPr bwMode="auto">
          <a:xfrm>
            <a:off x="7540625" y="2311400"/>
            <a:ext cx="352425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" name="Picture 40" descr="http://www.polyvore.com/cgi/img-thing?.out=jpg&amp;size=l&amp;tid=78432134"/>
          <p:cNvPicPr>
            <a:picLocks noChangeAspect="1" noChangeArrowheads="1"/>
          </p:cNvPicPr>
          <p:nvPr/>
        </p:nvPicPr>
        <p:blipFill>
          <a:blip r:embed="rId44"/>
          <a:srcRect l="16000" t="13599" r="15222" b="13841"/>
          <a:stretch>
            <a:fillRect/>
          </a:stretch>
        </p:blipFill>
        <p:spPr bwMode="auto">
          <a:xfrm>
            <a:off x="7935913" y="2324100"/>
            <a:ext cx="325437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" name="Picture 44" descr="http://www.polyvore.com/cgi/img-thing?.out=jpg&amp;size=l&amp;tid=66386907"/>
          <p:cNvPicPr>
            <a:picLocks noChangeAspect="1" noChangeArrowheads="1"/>
          </p:cNvPicPr>
          <p:nvPr/>
        </p:nvPicPr>
        <p:blipFill>
          <a:blip r:embed="rId32"/>
          <a:srcRect l="15778" t="12492" r="14890" b="11507"/>
          <a:stretch>
            <a:fillRect/>
          </a:stretch>
        </p:blipFill>
        <p:spPr bwMode="auto">
          <a:xfrm>
            <a:off x="7927975" y="3179763"/>
            <a:ext cx="349250" cy="382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" name="Picture 22" descr="http://www.polyvore.com/cgi/img-thing?.out=jpg&amp;size=l&amp;tid=70636441"/>
          <p:cNvPicPr>
            <a:picLocks noChangeAspect="1" noChangeArrowheads="1"/>
          </p:cNvPicPr>
          <p:nvPr/>
        </p:nvPicPr>
        <p:blipFill>
          <a:blip r:embed="rId45"/>
          <a:srcRect l="16039" t="12080" r="15627" b="13252"/>
          <a:stretch>
            <a:fillRect/>
          </a:stretch>
        </p:blipFill>
        <p:spPr bwMode="auto">
          <a:xfrm>
            <a:off x="7537450" y="4057650"/>
            <a:ext cx="350838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" name="Picture 42" descr="http://www.polyvore.com/cgi/img-thing?.out=jpg&amp;size=l&amp;tid=70636392"/>
          <p:cNvPicPr>
            <a:picLocks noChangeAspect="1" noChangeArrowheads="1"/>
          </p:cNvPicPr>
          <p:nvPr/>
        </p:nvPicPr>
        <p:blipFill>
          <a:blip r:embed="rId40"/>
          <a:srcRect l="15778" t="12938" r="15889" b="12665"/>
          <a:stretch>
            <a:fillRect/>
          </a:stretch>
        </p:blipFill>
        <p:spPr bwMode="auto">
          <a:xfrm>
            <a:off x="7947025" y="2746375"/>
            <a:ext cx="35560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" name="Picture 14" descr="http://www.polyvore.com/cgi/img-thing?.out=jpg&amp;size=l&amp;tid=63910182"/>
          <p:cNvPicPr>
            <a:picLocks noChangeAspect="1" noChangeArrowheads="1"/>
          </p:cNvPicPr>
          <p:nvPr/>
        </p:nvPicPr>
        <p:blipFill>
          <a:blip r:embed="rId34"/>
          <a:srcRect l="15665" t="11595" r="15334" b="12633"/>
          <a:stretch>
            <a:fillRect/>
          </a:stretch>
        </p:blipFill>
        <p:spPr bwMode="auto">
          <a:xfrm>
            <a:off x="7543800" y="2324100"/>
            <a:ext cx="350838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4.93062E-6 C -0.03212 -0.00161 -0.06354 -0.00462 -0.09549 -0.00809 C -0.12188 -0.00647 -0.14826 -0.00023 -0.17465 -0.00208 C -0.19566 -0.00346 -0.21806 -0.01086 -0.23872 -0.01595 C -0.25365 -0.02451 -0.26701 -0.02798 -0.28351 -0.02983 C -0.29149 -0.0326 -0.29931 -0.03422 -0.30747 -0.03584 C -0.3224 -0.04255 -0.33802 -0.04301 -0.35365 -0.04579 C -0.35608 -0.04509 -0.35868 -0.04417 -0.36111 -0.0437 C -0.36458 -0.04301 -0.37153 -0.04185 -0.37153 -0.04185 " pathEditMode="relative" ptsTypes="ffffffffA">
                                      <p:cBhvr>
                                        <p:cTn id="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-0.0007 C -0.01129 -0.0074 -0.02118 -0.01573 -0.03212 -0.02058 C -0.03837 -0.02336 -0.04514 -0.02174 -0.05157 -0.02267 C -0.05834 -0.02359 -0.06459 -0.02683 -0.07101 -0.02868 C -0.0875 -0.03354 -0.10504 -0.03354 -0.1217 -0.03446 C -0.14636 -0.04371 -0.17257 -0.04533 -0.19775 -0.05042 C -0.20295 -0.05319 -0.20747 -0.05805 -0.21268 -0.06036 C -0.22587 -0.06637 -0.24063 -0.06337 -0.25452 -0.06429 C -0.27222 -0.07031 -0.2915 -0.07216 -0.30972 -0.07424 C -0.31528 -0.07563 -0.32084 -0.07655 -0.32622 -0.07817 C -0.33021 -0.07933 -0.3382 -0.08233 -0.3382 -0.08233 C -0.38073 -0.07863 -0.42136 -0.07077 -0.46354 -0.06823 C -0.48038 -0.06129 -0.49653 -0.05574 -0.51424 -0.0525 C -0.52205 -0.04903 -0.53021 -0.04857 -0.5382 -0.04649 C -0.54861 -0.03955 -0.55347 -0.03839 -0.56493 -0.03839 " pathEditMode="relative" ptsTypes="ffffffffffffffA">
                                      <p:cBhvr>
                                        <p:cTn id="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11111E-6 -5.20814E-6 C -0.02256 0.00439 -0.04461 0.01017 -0.06718 0.0141 C -0.08402 0.02543 -0.11718 0.02127 -0.13124 0.02196 C -0.17152 0.03584 -0.21423 0.01988 -0.2552 0.02798 C -0.26562 0.03862 -0.28089 0.04023 -0.29392 0.04393 C -0.30103 0.04856 -0.30694 0.05365 -0.31336 0.05966 C -0.31944 0.06544 -0.31319 0.06221 -0.31944 0.06776 C -0.3243 0.07192 -0.32951 0.07516 -0.33437 0.07955 C -0.33888 0.08348 -0.34322 0.08764 -0.34774 0.09158 C -0.36058 0.10314 -0.38524 0.10846 -0.39999 0.11332 C -0.42447 0.12141 -0.44756 0.13205 -0.47169 0.1413 C -0.4776 0.14361 -0.48246 0.14962 -0.48801 0.15309 C -0.4953 0.15772 -0.50277 0.15818 -0.51041 0.16119 C -0.52274 0.16604 -0.53194 0.17645 -0.54478 0.179 C -0.54843 0.18061 -0.55555 0.18848 -0.55676 0.18894 C -0.56162 0.19056 -0.56666 0.19033 -0.57169 0.19102 C -0.57621 0.19241 -0.58072 0.19287 -0.58506 0.19495 C -0.5868 0.19588 -0.58784 0.19842 -0.58958 0.19888 C -0.59635 0.2005 -0.60346 0.20027 -0.61041 0.20097 C -0.6144 0.20258 -0.61857 0.20305 -0.62239 0.2049 C -0.62412 0.20582 -0.62534 0.20767 -0.6269 0.20883 C -0.6328 0.21276 -0.63992 0.21369 -0.64617 0.21484 C -0.6493 0.21461 -0.67482 0.21461 -0.67916 0.20883 " pathEditMode="relative" ptsTypes="ffffffffffffffffffffffA">
                                      <p:cBhvr>
                                        <p:cTn id="1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0.00023 C -0.05521 -0.00093 -0.10659 -0.00694 -0.1618 -0.00972 C -0.1875 -0.00787 -0.19097 -0.00833 -0.21562 -0.0037 C -0.22118 -0.00278 -0.23194 0.00023 -0.23194 0.00023 C -0.26649 -0.00093 -0.29774 -0.0037 -0.33194 -0.00556 C -0.33871 -0.00717 -0.34479 -0.00949 -0.35139 -0.01157 C -0.37378 -0.00556 -0.38958 0.00023 -0.41267 0.00231 C -0.43316 0.00948 -0.45573 0.0104 -0.47673 0.01225 C -0.48368 0.02081 -0.49809 0.01919 -0.50659 0.02012 C -0.51996 0.02312 -0.5335 0.0252 -0.54687 0.02821 C -0.57725 0.02752 -0.63802 0.02613 -0.63802 0.02613 " pathEditMode="relative" ptsTypes="ffffffffffA">
                                      <p:cBhvr>
                                        <p:cTn id="12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39593E-6 C -0.01493 -0.00323 -0.02986 -0.00508 -0.04479 -0.00786 C -0.0625 -0.01572 -0.07448 -0.02497 -0.09254 -0.03769 C -0.10694 -0.04764 -0.12326 -0.05087 -0.13872 -0.05758 C -0.14149 -0.05874 -0.14358 -0.06198 -0.14618 -0.06359 C -0.16181 -0.074 -0.17674 -0.08395 -0.1941 -0.08741 C -0.20017 -0.09042 -0.20712 -0.09366 -0.21215 -0.09944 C -0.21354 -0.10129 -0.21354 -0.10545 -0.21493 -0.1073 C -0.21858 -0.11147 -0.22326 -0.11309 -0.22691 -0.11725 C -0.22986 -0.12072 -0.23125 -0.12627 -0.23438 -0.12927 C -0.26597 -0.15911 -0.25365 -0.14546 -0.28212 -0.15703 C -0.29792 -0.1635 -0.31024 -0.17992 -0.32535 -0.18871 C -0.33559 -0.19472 -0.34861 -0.1931 -0.35972 -0.19472 C -0.37639 -0.2005 -0.35608 -0.19403 -0.3941 -0.19865 C -0.40104 -0.19958 -0.41493 -0.20282 -0.41493 -0.20282 C -0.42552 -0.20975 -0.43438 -0.216 -0.44618 -0.21854 C -0.46354 -0.22733 -0.48194 -0.22895 -0.5 -0.2345 C -0.5099 -0.24121 -0.51042 -0.24398 -0.5224 -0.24653 C -0.52882 -0.24791 -0.54184 -0.25046 -0.54184 -0.25046 C -0.55677 -0.25832 -0.575 -0.25994 -0.59097 -0.26248 C -0.60399 -0.26457 -0.62986 -0.26827 -0.62986 -0.26827 C -0.63142 -0.26896 -0.63316 -0.26896 -0.63438 -0.27035 C -0.63576 -0.27197 -0.63576 -0.27497 -0.63733 -0.27636 C -0.63906 -0.27775 -0.64323 -0.27821 -0.64323 -0.27821 " pathEditMode="relative" ptsTypes="fffffffffffffffffffffffA">
                                      <p:cBhvr>
                                        <p:cTn id="1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2858E-6 C -0.03021 -0.00185 -0.06094 -0.00555 -0.09098 -0.01202 C -0.09966 -0.01387 -0.10764 -0.01804 -0.11632 -0.01989 C -0.13525 -0.03076 -0.17604 -0.04186 -0.17604 -0.04186 C -0.18507 -0.04972 -0.19532 -0.05157 -0.20591 -0.05365 C -0.21997 -0.06013 -0.23108 -0.06221 -0.24618 -0.0636 C -0.26806 -0.07377 -0.30625 -0.06614 -0.3224 -0.06568 C -0.36771 -0.05666 -0.41389 -0.05897 -0.45955 -0.05365 C -0.46823 -0.04995 -0.47743 -0.05018 -0.48646 -0.04787 C -0.49323 -0.04602 -0.49913 -0.04093 -0.50591 -0.03977 C -0.51146 -0.03885 -0.51684 -0.03862 -0.5224 -0.03792 C -0.53837 -0.03029 -0.54306 -0.03191 -0.56407 -0.03191 " pathEditMode="relative" ptsTypes="fffffffffffA">
                                      <p:cBhvr>
                                        <p:cTn id="1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54487E-6 C -0.0125 -0.01318 -0.02656 -0.02174 -0.04184 -0.02775 C -0.04965 -0.03076 -0.06563 -0.03562 -0.06563 -0.03562 C -0.07188 -0.04834 -0.09688 -0.06545 -0.10747 -0.06961 C -0.11285 -0.07169 -0.12396 -0.07354 -0.12396 -0.07354 C -0.13646 -0.08071 -0.14774 -0.08141 -0.16111 -0.08349 C -0.17031 -0.08719 -0.18004 -0.08858 -0.18958 -0.09135 C -0.19757 -0.10199 -0.20868 -0.09968 -0.21944 -0.1013 C -0.25069 -0.10615 -0.27691 -0.10615 -0.31042 -0.10731 C -0.31806 -0.10985 -0.32361 -0.11355 -0.33142 -0.11517 C -0.34219 -0.12026 -0.36563 -0.12119 -0.36563 -0.12119 C -0.37465 -0.12373 -0.38194 -0.12928 -0.39097 -0.13321 C -0.39705 -0.13599 -0.40399 -0.13437 -0.41042 -0.13506 C -0.41979 -0.13691 -0.42934 -0.13691 -0.43872 -0.13922 C -0.44132 -0.13992 -0.44358 -0.14223 -0.44618 -0.14316 C -0.45747 -0.14755 -0.47049 -0.14894 -0.48212 -0.15102 C -0.49792 -0.15842 -0.48108 -0.15102 -0.52083 -0.15703 C -0.5224 -0.15726 -0.52535 -0.15888 -0.52535 -0.15888 " pathEditMode="relative" ptsTypes="fffffffffffffffffA">
                                      <p:cBhvr>
                                        <p:cTn id="18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8.51064E-7 C -0.02188 -0.00925 -0.04236 -0.02197 -0.06406 -0.03168 C -0.08281 -0.05065 -0.10347 -0.0636 -0.12674 -0.06938 C -0.13629 -0.0747 -0.14427 -0.08302 -0.15365 -0.08927 C -0.1684 -0.09921 -0.18073 -0.10453 -0.19549 -0.11124 C -0.20729 -0.13182 -0.21962 -0.13552 -0.23872 -0.13899 C -0.25208 -0.14801 -0.24635 -0.14524 -0.25521 -0.14894 C -0.26094 -0.15425 -0.26458 -0.15518 -0.27153 -0.15703 C -0.27934 -0.16374 -0.28854 -0.16351 -0.29688 -0.16882 C -0.31042 -0.17761 -0.31892 -0.18894 -0.3342 -0.19265 C -0.33958 -0.19981 -0.34653 -0.19958 -0.35365 -0.20259 C -0.36406 -0.21207 -0.37882 -0.21554 -0.39097 -0.21855 C -0.39288 -0.22063 -0.39479 -0.22294 -0.39688 -0.22456 C -0.39826 -0.22572 -0.4 -0.22549 -0.40139 -0.22664 C -0.40608 -0.2308 -0.40938 -0.23705 -0.41337 -0.24237 C -0.42101 -0.25254 -0.42118 -0.26364 -0.43281 -0.26827 C -0.43438 -0.27035 -0.43559 -0.27266 -0.43733 -0.27428 C -0.43854 -0.27544 -0.44063 -0.27498 -0.44167 -0.27636 C -0.44375 -0.27914 -0.44479 -0.28862 -0.44479 -0.29209 " pathEditMode="relative" ptsTypes="ffffffffffffffffffA">
                                      <p:cBhvr>
                                        <p:cTn id="20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7.74283E-6 C -0.01285 -0.00139 -0.02118 -0.00509 -0.03282 -0.0081 C -0.04653 -0.01157 -0.06059 -0.01041 -0.07448 -0.01203 C -0.08716 -0.01342 -0.10191 -0.01897 -0.11493 -0.01989 C -0.14479 -0.02198 -0.17448 -0.02244 -0.20434 -0.02406 C -0.21302 -0.03493 -0.20608 -0.02729 -0.2283 -0.03978 C -0.24445 -0.0488 -0.26615 -0.05574 -0.28351 -0.06383 C -0.29896 -0.071 -0.31632 -0.06499 -0.33282 -0.06569 C -0.35764 -0.07748 -0.34861 -0.07378 -0.38941 -0.07563 C -0.40157 -0.08118 -0.41736 -0.08326 -0.42986 -0.08557 C -0.43282 -0.08696 -0.43646 -0.08673 -0.43872 -0.08951 C -0.44723 -0.10061 -0.43247 -0.09182 -0.44462 -0.0976 C -0.44566 -0.09899 -0.44653 -0.10061 -0.44775 -0.10153 C -0.44913 -0.10246 -0.45209 -0.10338 -0.45209 -0.10338 " pathEditMode="relative" ptsTypes="fffffffffffffA">
                                      <p:cBhvr>
                                        <p:cTn id="22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34938" y="173038"/>
            <a:ext cx="13115925" cy="1827212"/>
          </a:xfrm>
        </p:spPr>
        <p:txBody>
          <a:bodyPr/>
          <a:lstStyle/>
          <a:p>
            <a:pPr algn="l" eaLnBrk="1" hangingPunct="1"/>
            <a:r>
              <a:rPr lang="en-GB" smtClean="0"/>
              <a:t>How will Scrabblator be</a:t>
            </a:r>
            <a:br>
              <a:rPr lang="en-GB" smtClean="0"/>
            </a:br>
            <a:r>
              <a:rPr lang="en-GB" smtClean="0"/>
              <a:t>                                                              ?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503238" y="2133600"/>
            <a:ext cx="8229600" cy="4525963"/>
          </a:xfrm>
        </p:spPr>
        <p:txBody>
          <a:bodyPr/>
          <a:lstStyle/>
          <a:p>
            <a:pPr eaLnBrk="1" hangingPunct="1"/>
            <a:r>
              <a:rPr lang="en-GB" smtClean="0"/>
              <a:t>Pay to advertise on other websites</a:t>
            </a:r>
          </a:p>
          <a:p>
            <a:pPr eaLnBrk="1" hangingPunct="1"/>
            <a:r>
              <a:rPr lang="en-GB" smtClean="0"/>
              <a:t>Pay to be top of search engines</a:t>
            </a:r>
          </a:p>
        </p:txBody>
      </p:sp>
      <p:pic>
        <p:nvPicPr>
          <p:cNvPr id="25603" name="Picture 10" descr="http://www.polyvore.com/cgi/img-thing?.out=jpg&amp;size=l&amp;tid=63910069"/>
          <p:cNvPicPr>
            <a:picLocks noChangeAspect="1" noChangeArrowheads="1"/>
          </p:cNvPicPr>
          <p:nvPr/>
        </p:nvPicPr>
        <p:blipFill>
          <a:blip r:embed="rId2"/>
          <a:srcRect l="15533" t="12572" r="16135" b="13428"/>
          <a:stretch>
            <a:fillRect/>
          </a:stretch>
        </p:blipFill>
        <p:spPr bwMode="auto">
          <a:xfrm>
            <a:off x="7297738" y="1244600"/>
            <a:ext cx="566737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4" name="Picture 4" descr="http://www.polyvore.com/cgi/img-thing?.out=jpg&amp;size=l&amp;tid=63910004"/>
          <p:cNvPicPr>
            <a:picLocks noChangeAspect="1" noChangeArrowheads="1"/>
          </p:cNvPicPr>
          <p:nvPr/>
        </p:nvPicPr>
        <p:blipFill>
          <a:blip r:embed="rId3"/>
          <a:srcRect l="15524" t="12123" r="15141" b="12241"/>
          <a:stretch>
            <a:fillRect/>
          </a:stretch>
        </p:blipFill>
        <p:spPr bwMode="auto">
          <a:xfrm>
            <a:off x="395288" y="1127125"/>
            <a:ext cx="566737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5" name="Picture 10" descr="http://www.polyvore.com/cgi/img-thing?.out=jpg&amp;size=l&amp;tid=63910069"/>
          <p:cNvPicPr>
            <a:picLocks noChangeAspect="1" noChangeArrowheads="1"/>
          </p:cNvPicPr>
          <p:nvPr/>
        </p:nvPicPr>
        <p:blipFill>
          <a:blip r:embed="rId2"/>
          <a:srcRect l="15533" t="12572" r="16135" b="13428"/>
          <a:stretch>
            <a:fillRect/>
          </a:stretch>
        </p:blipFill>
        <p:spPr bwMode="auto">
          <a:xfrm>
            <a:off x="1116013" y="1438275"/>
            <a:ext cx="56515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6" name="Picture 46" descr="http://www.polyvore.com/cgi/img-thing?.out=jpg&amp;size=l&amp;tid=88677393"/>
          <p:cNvPicPr>
            <a:picLocks noChangeAspect="1" noChangeArrowheads="1"/>
          </p:cNvPicPr>
          <p:nvPr/>
        </p:nvPicPr>
        <p:blipFill>
          <a:blip r:embed="rId4"/>
          <a:srcRect l="15778" t="12263" r="15556" b="12814"/>
          <a:stretch>
            <a:fillRect/>
          </a:stretch>
        </p:blipFill>
        <p:spPr bwMode="auto">
          <a:xfrm>
            <a:off x="1908175" y="1095375"/>
            <a:ext cx="568325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7" name="Picture 14" descr="http://www.polyvore.com/cgi/img-thing?.out=jpg&amp;size=l&amp;tid=63910182"/>
          <p:cNvPicPr>
            <a:picLocks noChangeAspect="1" noChangeArrowheads="1"/>
          </p:cNvPicPr>
          <p:nvPr/>
        </p:nvPicPr>
        <p:blipFill>
          <a:blip r:embed="rId5"/>
          <a:srcRect l="15665" t="11595" r="15334" b="12633"/>
          <a:stretch>
            <a:fillRect/>
          </a:stretch>
        </p:blipFill>
        <p:spPr bwMode="auto">
          <a:xfrm>
            <a:off x="2665413" y="1171575"/>
            <a:ext cx="563562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8" name="Picture 40" descr="http://www.polyvore.com/cgi/img-thing?.out=jpg&amp;size=l&amp;tid=78432134"/>
          <p:cNvPicPr>
            <a:picLocks noChangeAspect="1" noChangeArrowheads="1"/>
          </p:cNvPicPr>
          <p:nvPr/>
        </p:nvPicPr>
        <p:blipFill>
          <a:blip r:embed="rId6"/>
          <a:srcRect l="16000" t="13599" r="15222" b="13841"/>
          <a:stretch>
            <a:fillRect/>
          </a:stretch>
        </p:blipFill>
        <p:spPr bwMode="auto">
          <a:xfrm>
            <a:off x="3417888" y="1454150"/>
            <a:ext cx="520700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9" name="Picture 44" descr="http://www.polyvore.com/cgi/img-thing?.out=jpg&amp;size=l&amp;tid=66386907"/>
          <p:cNvPicPr>
            <a:picLocks noChangeAspect="1" noChangeArrowheads="1"/>
          </p:cNvPicPr>
          <p:nvPr/>
        </p:nvPicPr>
        <p:blipFill>
          <a:blip r:embed="rId7"/>
          <a:srcRect l="15778" t="12492" r="14890" b="11507"/>
          <a:stretch>
            <a:fillRect/>
          </a:stretch>
        </p:blipFill>
        <p:spPr bwMode="auto">
          <a:xfrm>
            <a:off x="4216400" y="1120775"/>
            <a:ext cx="558800" cy="61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10" name="Picture 22" descr="http://www.polyvore.com/cgi/img-thing?.out=jpg&amp;size=l&amp;tid=70636441"/>
          <p:cNvPicPr>
            <a:picLocks noChangeAspect="1" noChangeArrowheads="1"/>
          </p:cNvPicPr>
          <p:nvPr/>
        </p:nvPicPr>
        <p:blipFill>
          <a:blip r:embed="rId8"/>
          <a:srcRect l="16039" t="12080" r="15627" b="13252"/>
          <a:stretch>
            <a:fillRect/>
          </a:stretch>
        </p:blipFill>
        <p:spPr bwMode="auto">
          <a:xfrm>
            <a:off x="5003800" y="1487488"/>
            <a:ext cx="558800" cy="6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11" name="Picture 42" descr="http://www.polyvore.com/cgi/img-thing?.out=jpg&amp;size=l&amp;tid=70636392"/>
          <p:cNvPicPr>
            <a:picLocks noChangeAspect="1" noChangeArrowheads="1"/>
          </p:cNvPicPr>
          <p:nvPr/>
        </p:nvPicPr>
        <p:blipFill>
          <a:blip r:embed="rId9"/>
          <a:srcRect l="15778" t="12938" r="15889" b="12665"/>
          <a:stretch>
            <a:fillRect/>
          </a:stretch>
        </p:blipFill>
        <p:spPr bwMode="auto">
          <a:xfrm>
            <a:off x="5732463" y="1238250"/>
            <a:ext cx="568325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12" name="Picture 14" descr="http://www.polyvore.com/cgi/img-thing?.out=jpg&amp;size=l&amp;tid=63910182"/>
          <p:cNvPicPr>
            <a:picLocks noChangeAspect="1" noChangeArrowheads="1"/>
          </p:cNvPicPr>
          <p:nvPr/>
        </p:nvPicPr>
        <p:blipFill>
          <a:blip r:embed="rId5"/>
          <a:srcRect l="15665" t="11595" r="15334" b="12633"/>
          <a:stretch>
            <a:fillRect/>
          </a:stretch>
        </p:blipFill>
        <p:spPr bwMode="auto">
          <a:xfrm>
            <a:off x="6454775" y="836613"/>
            <a:ext cx="561975" cy="61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Picture 2" descr="http://farm1.static.flickr.com/23/30997788_a595e9e158_o.jpg"/>
          <p:cNvPicPr>
            <a:picLocks noChangeAspect="1" noChangeArrowheads="1"/>
          </p:cNvPicPr>
          <p:nvPr/>
        </p:nvPicPr>
        <p:blipFill>
          <a:blip r:embed="rId2"/>
          <a:srcRect l="3485" t="2870" r="3033" b="2084"/>
          <a:stretch>
            <a:fillRect/>
          </a:stretch>
        </p:blipFill>
        <p:spPr bwMode="auto">
          <a:xfrm>
            <a:off x="273050" y="195263"/>
            <a:ext cx="6369050" cy="647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6" name="Picture 4" descr="http://www.polyvore.com/cgi/img-thing?.out=jpg&amp;size=l&amp;tid=63910004"/>
          <p:cNvPicPr>
            <a:picLocks noChangeAspect="1" noChangeArrowheads="1"/>
          </p:cNvPicPr>
          <p:nvPr/>
        </p:nvPicPr>
        <p:blipFill>
          <a:blip r:embed="rId3"/>
          <a:srcRect l="15524" t="12123" r="15141" b="12241"/>
          <a:stretch>
            <a:fillRect/>
          </a:stretch>
        </p:blipFill>
        <p:spPr bwMode="auto">
          <a:xfrm>
            <a:off x="7537450" y="620713"/>
            <a:ext cx="344488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7" name="Picture 6" descr="http://www.polyvore.com/cgi/img-thing?.out=jpg&amp;size=l&amp;tid=74929706"/>
          <p:cNvPicPr>
            <a:picLocks noChangeAspect="1" noChangeArrowheads="1"/>
          </p:cNvPicPr>
          <p:nvPr/>
        </p:nvPicPr>
        <p:blipFill>
          <a:blip r:embed="rId4"/>
          <a:srcRect l="16074" t="12886" r="15077" b="12448"/>
          <a:stretch>
            <a:fillRect/>
          </a:stretch>
        </p:blipFill>
        <p:spPr bwMode="auto">
          <a:xfrm>
            <a:off x="7537450" y="1036638"/>
            <a:ext cx="346075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8" name="Picture 8" descr="http://www.polyvore.com/cgi/img-thing?.out=jpg&amp;size=l&amp;tid=76745932"/>
          <p:cNvPicPr>
            <a:picLocks noChangeAspect="1" noChangeArrowheads="1"/>
          </p:cNvPicPr>
          <p:nvPr/>
        </p:nvPicPr>
        <p:blipFill>
          <a:blip r:embed="rId5"/>
          <a:srcRect l="16438" t="12119" r="15895" b="12881"/>
          <a:stretch>
            <a:fillRect/>
          </a:stretch>
        </p:blipFill>
        <p:spPr bwMode="auto">
          <a:xfrm>
            <a:off x="7526338" y="1447800"/>
            <a:ext cx="3571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9" name="Picture 10" descr="http://www.polyvore.com/cgi/img-thing?.out=jpg&amp;size=l&amp;tid=63910069"/>
          <p:cNvPicPr>
            <a:picLocks noChangeAspect="1" noChangeArrowheads="1"/>
          </p:cNvPicPr>
          <p:nvPr/>
        </p:nvPicPr>
        <p:blipFill>
          <a:blip r:embed="rId6"/>
          <a:srcRect l="15533" t="12572" r="16135" b="13428"/>
          <a:stretch>
            <a:fillRect/>
          </a:stretch>
        </p:blipFill>
        <p:spPr bwMode="auto">
          <a:xfrm>
            <a:off x="7526338" y="1879600"/>
            <a:ext cx="363537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0" name="Picture 14" descr="http://www.polyvore.com/cgi/img-thing?.out=jpg&amp;size=l&amp;tid=63910182"/>
          <p:cNvPicPr>
            <a:picLocks noChangeAspect="1" noChangeArrowheads="1"/>
          </p:cNvPicPr>
          <p:nvPr/>
        </p:nvPicPr>
        <p:blipFill>
          <a:blip r:embed="rId7"/>
          <a:srcRect l="15665" t="11595" r="15334" b="12633"/>
          <a:stretch>
            <a:fillRect/>
          </a:stretch>
        </p:blipFill>
        <p:spPr bwMode="auto">
          <a:xfrm>
            <a:off x="7526338" y="2311400"/>
            <a:ext cx="363537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1" name="Picture 16" descr="http://www.polyvore.com/cgi/img-thing?.out=jpg&amp;size=l&amp;tid=84770644"/>
          <p:cNvPicPr>
            <a:picLocks noChangeAspect="1" noChangeArrowheads="1"/>
          </p:cNvPicPr>
          <p:nvPr/>
        </p:nvPicPr>
        <p:blipFill>
          <a:blip r:embed="rId8"/>
          <a:srcRect l="15279" t="14175" r="15054" b="12419"/>
          <a:stretch>
            <a:fillRect/>
          </a:stretch>
        </p:blipFill>
        <p:spPr bwMode="auto">
          <a:xfrm>
            <a:off x="7524750" y="2741613"/>
            <a:ext cx="369888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2" name="Picture 18" descr="http://www.polyvore.com/cgi/img-thing?.out=jpg&amp;size=l&amp;tid=78442476"/>
          <p:cNvPicPr>
            <a:picLocks noChangeAspect="1" noChangeArrowheads="1"/>
          </p:cNvPicPr>
          <p:nvPr/>
        </p:nvPicPr>
        <p:blipFill>
          <a:blip r:embed="rId9"/>
          <a:srcRect l="16438" t="12495" r="15228" b="13165"/>
          <a:stretch>
            <a:fillRect/>
          </a:stretch>
        </p:blipFill>
        <p:spPr bwMode="auto">
          <a:xfrm>
            <a:off x="7529513" y="3184525"/>
            <a:ext cx="357187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3" name="Picture 20" descr="http://www.polyvore.com/cgi/img-thing?.out=jpg&amp;size=l&amp;tid=70733744"/>
          <p:cNvPicPr>
            <a:picLocks noChangeAspect="1" noChangeArrowheads="1"/>
          </p:cNvPicPr>
          <p:nvPr/>
        </p:nvPicPr>
        <p:blipFill>
          <a:blip r:embed="rId10"/>
          <a:srcRect l="15971" t="12341" r="14696" b="12326"/>
          <a:stretch>
            <a:fillRect/>
          </a:stretch>
        </p:blipFill>
        <p:spPr bwMode="auto">
          <a:xfrm>
            <a:off x="7532688" y="3613150"/>
            <a:ext cx="346075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4" name="Picture 22" descr="http://www.polyvore.com/cgi/img-thing?.out=jpg&amp;size=l&amp;tid=70636441"/>
          <p:cNvPicPr>
            <a:picLocks noChangeAspect="1" noChangeArrowheads="1"/>
          </p:cNvPicPr>
          <p:nvPr/>
        </p:nvPicPr>
        <p:blipFill>
          <a:blip r:embed="rId11"/>
          <a:srcRect l="16039" t="12080" r="15627" b="13252"/>
          <a:stretch>
            <a:fillRect/>
          </a:stretch>
        </p:blipFill>
        <p:spPr bwMode="auto">
          <a:xfrm>
            <a:off x="7537450" y="4033838"/>
            <a:ext cx="3397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5" name="Picture 24" descr="http://scrabblewordfinders.net/wp-content/uploads/2013/08/Words-with-J.pn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7537450" y="4437063"/>
            <a:ext cx="3397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6" name="Picture 26" descr="http://ecx.images-amazon.com/images/I/312QkNdbiwL.jp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537450" y="4857750"/>
            <a:ext cx="3397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7" name="Picture 28" descr="http://www.polyvore.com/cgi/img-thing?.out=jpg&amp;size=l&amp;tid=66386840"/>
          <p:cNvPicPr>
            <a:picLocks noChangeAspect="1" noChangeArrowheads="1"/>
          </p:cNvPicPr>
          <p:nvPr/>
        </p:nvPicPr>
        <p:blipFill>
          <a:blip r:embed="rId14"/>
          <a:srcRect l="15479" t="12354" r="14523" b="13538"/>
          <a:stretch>
            <a:fillRect/>
          </a:stretch>
        </p:blipFill>
        <p:spPr bwMode="auto">
          <a:xfrm>
            <a:off x="7540625" y="5284788"/>
            <a:ext cx="354013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8" name="Picture 30" descr="http://www.polyvore.com/cgi/img-thing?.out=jpg&amp;size=l&amp;tid=73537103"/>
          <p:cNvPicPr>
            <a:picLocks noChangeAspect="1" noChangeArrowheads="1"/>
          </p:cNvPicPr>
          <p:nvPr/>
        </p:nvPicPr>
        <p:blipFill>
          <a:blip r:embed="rId15"/>
          <a:srcRect l="15627" t="12883" r="15762" b="12810"/>
          <a:stretch>
            <a:fillRect/>
          </a:stretch>
        </p:blipFill>
        <p:spPr bwMode="auto">
          <a:xfrm>
            <a:off x="7548563" y="5718175"/>
            <a:ext cx="346075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9" name="Picture 32" descr="http://www.polyvore.com/cgi/img-thing?.out=jpg&amp;size=l&amp;tid=70636045"/>
          <p:cNvPicPr>
            <a:picLocks noChangeAspect="1" noChangeArrowheads="1"/>
          </p:cNvPicPr>
          <p:nvPr/>
        </p:nvPicPr>
        <p:blipFill>
          <a:blip r:embed="rId16"/>
          <a:srcRect l="15813" t="13263" r="14520" b="13150"/>
          <a:stretch>
            <a:fillRect/>
          </a:stretch>
        </p:blipFill>
        <p:spPr bwMode="auto">
          <a:xfrm>
            <a:off x="7945438" y="620713"/>
            <a:ext cx="33972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40" name="Picture 34" descr="http://www.polyvore.com/cgi/img-thing?.out=jpg&amp;size=l&amp;tid=70635972"/>
          <p:cNvPicPr>
            <a:picLocks noChangeAspect="1" noChangeArrowheads="1"/>
          </p:cNvPicPr>
          <p:nvPr/>
        </p:nvPicPr>
        <p:blipFill>
          <a:blip r:embed="rId17"/>
          <a:srcRect l="16917" t="14468" r="15083" b="11879"/>
          <a:stretch>
            <a:fillRect/>
          </a:stretch>
        </p:blipFill>
        <p:spPr bwMode="auto">
          <a:xfrm>
            <a:off x="7926388" y="1028700"/>
            <a:ext cx="36195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41" name="Picture 36" descr="http://www.familycenters.org/products/img/b-6074_p.png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7926388" y="1447800"/>
            <a:ext cx="3635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42" name="Picture 38" descr="http://scrabblewordfinders.net/wp-content/uploads/2013/08/Words-with-Q.png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7931150" y="1879600"/>
            <a:ext cx="3635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43" name="Picture 40" descr="http://www.polyvore.com/cgi/img-thing?.out=jpg&amp;size=l&amp;tid=78432134"/>
          <p:cNvPicPr>
            <a:picLocks noChangeAspect="1" noChangeArrowheads="1"/>
          </p:cNvPicPr>
          <p:nvPr/>
        </p:nvPicPr>
        <p:blipFill>
          <a:blip r:embed="rId20"/>
          <a:srcRect l="16000" t="13599" r="15222" b="13841"/>
          <a:stretch>
            <a:fillRect/>
          </a:stretch>
        </p:blipFill>
        <p:spPr bwMode="auto">
          <a:xfrm>
            <a:off x="7931150" y="2309813"/>
            <a:ext cx="369888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44" name="Picture 42" descr="http://www.polyvore.com/cgi/img-thing?.out=jpg&amp;size=l&amp;tid=70636392"/>
          <p:cNvPicPr>
            <a:picLocks noChangeAspect="1" noChangeArrowheads="1"/>
          </p:cNvPicPr>
          <p:nvPr/>
        </p:nvPicPr>
        <p:blipFill>
          <a:blip r:embed="rId21"/>
          <a:srcRect l="15778" t="12938" r="15889" b="12665"/>
          <a:stretch>
            <a:fillRect/>
          </a:stretch>
        </p:blipFill>
        <p:spPr bwMode="auto">
          <a:xfrm>
            <a:off x="7926388" y="2728913"/>
            <a:ext cx="36830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45" name="Picture 44" descr="http://www.polyvore.com/cgi/img-thing?.out=jpg&amp;size=l&amp;tid=66386907"/>
          <p:cNvPicPr>
            <a:picLocks noChangeAspect="1" noChangeArrowheads="1"/>
          </p:cNvPicPr>
          <p:nvPr/>
        </p:nvPicPr>
        <p:blipFill>
          <a:blip r:embed="rId22"/>
          <a:srcRect l="15778" t="12492" r="14890" b="11507"/>
          <a:stretch>
            <a:fillRect/>
          </a:stretch>
        </p:blipFill>
        <p:spPr bwMode="auto">
          <a:xfrm>
            <a:off x="7926388" y="3167063"/>
            <a:ext cx="369887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46" name="Picture 46" descr="http://www.polyvore.com/cgi/img-thing?.out=jpg&amp;size=l&amp;tid=88677393"/>
          <p:cNvPicPr>
            <a:picLocks noChangeAspect="1" noChangeArrowheads="1"/>
          </p:cNvPicPr>
          <p:nvPr/>
        </p:nvPicPr>
        <p:blipFill>
          <a:blip r:embed="rId23"/>
          <a:srcRect l="15778" t="12263" r="15556" b="12814"/>
          <a:stretch>
            <a:fillRect/>
          </a:stretch>
        </p:blipFill>
        <p:spPr bwMode="auto">
          <a:xfrm>
            <a:off x="7929563" y="4033838"/>
            <a:ext cx="346075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47" name="Picture 48" descr="http://www.polyvore.com/cgi/img-thing?.out=jpg&amp;size=l&amp;tid=71302964"/>
          <p:cNvPicPr>
            <a:picLocks noChangeAspect="1" noChangeArrowheads="1"/>
          </p:cNvPicPr>
          <p:nvPr/>
        </p:nvPicPr>
        <p:blipFill>
          <a:blip r:embed="rId24"/>
          <a:srcRect l="15778" t="13264" r="16000" b="13551"/>
          <a:stretch>
            <a:fillRect/>
          </a:stretch>
        </p:blipFill>
        <p:spPr bwMode="auto">
          <a:xfrm>
            <a:off x="7926388" y="4440238"/>
            <a:ext cx="358775" cy="38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48" name="Picture 50" descr="http://www.polyvore.com/cgi/img-thing?.out=jpg&amp;size=l&amp;tid=86484912"/>
          <p:cNvPicPr>
            <a:picLocks noChangeAspect="1" noChangeArrowheads="1"/>
          </p:cNvPicPr>
          <p:nvPr/>
        </p:nvPicPr>
        <p:blipFill>
          <a:blip r:embed="rId25"/>
          <a:srcRect l="16444" t="11613" r="16000" b="12383"/>
          <a:stretch>
            <a:fillRect/>
          </a:stretch>
        </p:blipFill>
        <p:spPr bwMode="auto">
          <a:xfrm>
            <a:off x="7926388" y="4856163"/>
            <a:ext cx="358775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49" name="Picture 52" descr="http://www.polyvore.com/cgi/img-thing?.out=jpg&amp;size=l&amp;tid=65997176"/>
          <p:cNvPicPr>
            <a:picLocks noChangeAspect="1" noChangeArrowheads="1"/>
          </p:cNvPicPr>
          <p:nvPr/>
        </p:nvPicPr>
        <p:blipFill>
          <a:blip r:embed="rId26"/>
          <a:srcRect l="15445" t="12265" r="16000" b="13068"/>
          <a:stretch>
            <a:fillRect/>
          </a:stretch>
        </p:blipFill>
        <p:spPr bwMode="auto">
          <a:xfrm>
            <a:off x="7947025" y="5284788"/>
            <a:ext cx="346075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50" name="Picture 54" descr="http://www.polyvore.com/cgi/img-thing?.out=jpg&amp;size=l&amp;tid=85623090"/>
          <p:cNvPicPr>
            <a:picLocks noChangeAspect="1" noChangeArrowheads="1"/>
          </p:cNvPicPr>
          <p:nvPr/>
        </p:nvPicPr>
        <p:blipFill>
          <a:blip r:embed="rId27"/>
          <a:srcRect l="15445" t="12544" r="16000" b="12372"/>
          <a:stretch>
            <a:fillRect/>
          </a:stretch>
        </p:blipFill>
        <p:spPr bwMode="auto">
          <a:xfrm>
            <a:off x="7947025" y="5722938"/>
            <a:ext cx="3381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51" name="Picture 56" descr="U Scrabble Tile"/>
          <p:cNvPicPr>
            <a:picLocks noChangeAspect="1" noChangeArrowheads="1"/>
          </p:cNvPicPr>
          <p:nvPr/>
        </p:nvPicPr>
        <p:blipFill>
          <a:blip r:embed="rId28"/>
          <a:srcRect l="15111" t="12666" r="16000" b="13263"/>
          <a:stretch>
            <a:fillRect/>
          </a:stretch>
        </p:blipFill>
        <p:spPr bwMode="auto">
          <a:xfrm>
            <a:off x="7926388" y="3613150"/>
            <a:ext cx="35401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52" name="Picture 48" descr="http://www.polyvore.com/cgi/img-thing?.out=jpg&amp;size=l&amp;tid=71302964"/>
          <p:cNvPicPr>
            <a:picLocks noChangeAspect="1" noChangeArrowheads="1"/>
          </p:cNvPicPr>
          <p:nvPr/>
        </p:nvPicPr>
        <p:blipFill>
          <a:blip r:embed="rId29"/>
          <a:srcRect l="15778" t="13264" r="16000" b="13551"/>
          <a:stretch>
            <a:fillRect/>
          </a:stretch>
        </p:blipFill>
        <p:spPr bwMode="auto">
          <a:xfrm>
            <a:off x="3441700" y="3211513"/>
            <a:ext cx="3651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53" name="Picture 20" descr="http://www.polyvore.com/cgi/img-thing?.out=jpg&amp;size=l&amp;tid=70733744"/>
          <p:cNvPicPr>
            <a:picLocks noChangeAspect="1" noChangeArrowheads="1"/>
          </p:cNvPicPr>
          <p:nvPr/>
        </p:nvPicPr>
        <p:blipFill>
          <a:blip r:embed="rId30"/>
          <a:srcRect l="15971" t="12341" r="14696" b="12326"/>
          <a:stretch>
            <a:fillRect/>
          </a:stretch>
        </p:blipFill>
        <p:spPr bwMode="auto">
          <a:xfrm>
            <a:off x="3805238" y="3211513"/>
            <a:ext cx="35560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54" name="Picture 4" descr="http://www.polyvore.com/cgi/img-thing?.out=jpg&amp;size=l&amp;tid=63910004"/>
          <p:cNvPicPr>
            <a:picLocks noChangeAspect="1" noChangeArrowheads="1"/>
          </p:cNvPicPr>
          <p:nvPr/>
        </p:nvPicPr>
        <p:blipFill>
          <a:blip r:embed="rId31"/>
          <a:srcRect l="15524" t="12123" r="15141" b="12241"/>
          <a:stretch>
            <a:fillRect/>
          </a:stretch>
        </p:blipFill>
        <p:spPr bwMode="auto">
          <a:xfrm>
            <a:off x="4160838" y="3211513"/>
            <a:ext cx="354012" cy="38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55" name="Picture 44" descr="http://www.polyvore.com/cgi/img-thing?.out=jpg&amp;size=l&amp;tid=66386907"/>
          <p:cNvPicPr>
            <a:picLocks noChangeAspect="1" noChangeArrowheads="1"/>
          </p:cNvPicPr>
          <p:nvPr/>
        </p:nvPicPr>
        <p:blipFill>
          <a:blip r:embed="rId32"/>
          <a:srcRect l="15778" t="12492" r="14890" b="11507"/>
          <a:stretch>
            <a:fillRect/>
          </a:stretch>
        </p:blipFill>
        <p:spPr bwMode="auto">
          <a:xfrm>
            <a:off x="4514850" y="3219450"/>
            <a:ext cx="349250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56" name="Picture 34" descr="http://www.polyvore.com/cgi/img-thing?.out=jpg&amp;size=l&amp;tid=70635972"/>
          <p:cNvPicPr>
            <a:picLocks noChangeAspect="1" noChangeArrowheads="1"/>
          </p:cNvPicPr>
          <p:nvPr/>
        </p:nvPicPr>
        <p:blipFill>
          <a:blip r:embed="rId33"/>
          <a:srcRect l="16917" t="14468" r="15083" b="11879"/>
          <a:stretch>
            <a:fillRect/>
          </a:stretch>
        </p:blipFill>
        <p:spPr bwMode="auto">
          <a:xfrm>
            <a:off x="3806825" y="3584575"/>
            <a:ext cx="373063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57" name="Picture 48" descr="http://www.polyvore.com/cgi/img-thing?.out=jpg&amp;size=l&amp;tid=71302964"/>
          <p:cNvPicPr>
            <a:picLocks noChangeAspect="1" noChangeArrowheads="1"/>
          </p:cNvPicPr>
          <p:nvPr/>
        </p:nvPicPr>
        <p:blipFill>
          <a:blip r:embed="rId29"/>
          <a:srcRect l="15778" t="13264" r="16000" b="13551"/>
          <a:stretch>
            <a:fillRect/>
          </a:stretch>
        </p:blipFill>
        <p:spPr bwMode="auto">
          <a:xfrm>
            <a:off x="3819525" y="3970338"/>
            <a:ext cx="363538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58" name="Picture 20" descr="http://www.polyvore.com/cgi/img-thing?.out=jpg&amp;size=l&amp;tid=70733744"/>
          <p:cNvPicPr>
            <a:picLocks noChangeAspect="1" noChangeArrowheads="1"/>
          </p:cNvPicPr>
          <p:nvPr/>
        </p:nvPicPr>
        <p:blipFill>
          <a:blip r:embed="rId30"/>
          <a:srcRect l="15971" t="12341" r="14696" b="12326"/>
          <a:stretch>
            <a:fillRect/>
          </a:stretch>
        </p:blipFill>
        <p:spPr bwMode="auto">
          <a:xfrm>
            <a:off x="4183063" y="3975100"/>
            <a:ext cx="355600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59" name="Picture 14" descr="http://www.polyvore.com/cgi/img-thing?.out=jpg&amp;size=l&amp;tid=63910182"/>
          <p:cNvPicPr>
            <a:picLocks noChangeAspect="1" noChangeArrowheads="1"/>
          </p:cNvPicPr>
          <p:nvPr/>
        </p:nvPicPr>
        <p:blipFill>
          <a:blip r:embed="rId34"/>
          <a:srcRect l="15665" t="11595" r="15334" b="12633"/>
          <a:stretch>
            <a:fillRect/>
          </a:stretch>
        </p:blipFill>
        <p:spPr bwMode="auto">
          <a:xfrm>
            <a:off x="5229225" y="3970338"/>
            <a:ext cx="352425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60" name="Picture 14" descr="http://www.polyvore.com/cgi/img-thing?.out=jpg&amp;size=l&amp;tid=63910182"/>
          <p:cNvPicPr>
            <a:picLocks noChangeAspect="1" noChangeArrowheads="1"/>
          </p:cNvPicPr>
          <p:nvPr/>
        </p:nvPicPr>
        <p:blipFill>
          <a:blip r:embed="rId34"/>
          <a:srcRect l="15665" t="11595" r="15334" b="12633"/>
          <a:stretch>
            <a:fillRect/>
          </a:stretch>
        </p:blipFill>
        <p:spPr bwMode="auto">
          <a:xfrm>
            <a:off x="4535488" y="3970338"/>
            <a:ext cx="350837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61" name="Picture 37" descr="http://www.polyvore.com/cgi/img-thing?.out=jpg&amp;size=l&amp;tid=78432134"/>
          <p:cNvPicPr>
            <a:picLocks noChangeAspect="1" noChangeArrowheads="1"/>
          </p:cNvPicPr>
          <p:nvPr/>
        </p:nvPicPr>
        <p:blipFill>
          <a:blip r:embed="rId35"/>
          <a:srcRect l="16000" t="13599" r="15222" b="13841"/>
          <a:stretch>
            <a:fillRect/>
          </a:stretch>
        </p:blipFill>
        <p:spPr bwMode="auto">
          <a:xfrm>
            <a:off x="4883150" y="3970338"/>
            <a:ext cx="366713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62" name="Picture 36" descr="http://www.familycenters.org/products/img/b-6074_p.png"/>
          <p:cNvPicPr>
            <a:picLocks noChangeAspect="1" noChangeArrowheads="1"/>
          </p:cNvPicPr>
          <p:nvPr/>
        </p:nvPicPr>
        <p:blipFill>
          <a:blip r:embed="rId36"/>
          <a:srcRect/>
          <a:stretch>
            <a:fillRect/>
          </a:stretch>
        </p:blipFill>
        <p:spPr bwMode="auto">
          <a:xfrm>
            <a:off x="4503738" y="879475"/>
            <a:ext cx="373062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63" name="Picture 34" descr="http://www.polyvore.com/cgi/img-thing?.out=jpg&amp;size=l&amp;tid=70635972"/>
          <p:cNvPicPr>
            <a:picLocks noChangeAspect="1" noChangeArrowheads="1"/>
          </p:cNvPicPr>
          <p:nvPr/>
        </p:nvPicPr>
        <p:blipFill>
          <a:blip r:embed="rId33"/>
          <a:srcRect l="16917" t="14468" r="15083" b="11879"/>
          <a:stretch>
            <a:fillRect/>
          </a:stretch>
        </p:blipFill>
        <p:spPr bwMode="auto">
          <a:xfrm>
            <a:off x="4519613" y="1674813"/>
            <a:ext cx="373062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64" name="Picture 10" descr="http://www.polyvore.com/cgi/img-thing?.out=jpg&amp;size=l&amp;tid=63910069"/>
          <p:cNvPicPr>
            <a:picLocks noChangeAspect="1" noChangeArrowheads="1"/>
          </p:cNvPicPr>
          <p:nvPr/>
        </p:nvPicPr>
        <p:blipFill>
          <a:blip r:embed="rId37"/>
          <a:srcRect l="15533" t="12572" r="16135" b="13428"/>
          <a:stretch>
            <a:fillRect/>
          </a:stretch>
        </p:blipFill>
        <p:spPr bwMode="auto">
          <a:xfrm>
            <a:off x="4519613" y="2052638"/>
            <a:ext cx="354012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65" name="Picture 56" descr="U Scrabble Tile"/>
          <p:cNvPicPr>
            <a:picLocks noChangeAspect="1" noChangeArrowheads="1"/>
          </p:cNvPicPr>
          <p:nvPr/>
        </p:nvPicPr>
        <p:blipFill>
          <a:blip r:embed="rId38"/>
          <a:srcRect l="15111" t="12666" r="16000" b="13263"/>
          <a:stretch>
            <a:fillRect/>
          </a:stretch>
        </p:blipFill>
        <p:spPr bwMode="auto">
          <a:xfrm>
            <a:off x="4510088" y="2439988"/>
            <a:ext cx="366712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66" name="Picture 8" descr="http://www.polyvore.com/cgi/img-thing?.out=jpg&amp;size=l&amp;tid=76745932"/>
          <p:cNvPicPr>
            <a:picLocks noChangeAspect="1" noChangeArrowheads="1"/>
          </p:cNvPicPr>
          <p:nvPr/>
        </p:nvPicPr>
        <p:blipFill>
          <a:blip r:embed="rId39"/>
          <a:srcRect l="16438" t="12119" r="15895" b="12881"/>
          <a:stretch>
            <a:fillRect/>
          </a:stretch>
        </p:blipFill>
        <p:spPr bwMode="auto">
          <a:xfrm>
            <a:off x="4506913" y="2822575"/>
            <a:ext cx="366712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67" name="Picture 40" descr="http://www.polyvore.com/cgi/img-thing?.out=jpg&amp;size=l&amp;tid=78432134"/>
          <p:cNvPicPr>
            <a:picLocks noChangeAspect="1" noChangeArrowheads="1"/>
          </p:cNvPicPr>
          <p:nvPr/>
        </p:nvPicPr>
        <p:blipFill>
          <a:blip r:embed="rId35"/>
          <a:srcRect l="16000" t="13599" r="15222" b="13841"/>
          <a:stretch>
            <a:fillRect/>
          </a:stretch>
        </p:blipFill>
        <p:spPr bwMode="auto">
          <a:xfrm>
            <a:off x="4511675" y="1289050"/>
            <a:ext cx="366713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68" name="Picture 42" descr="http://www.polyvore.com/cgi/img-thing?.out=jpg&amp;size=l&amp;tid=70636392"/>
          <p:cNvPicPr>
            <a:picLocks noChangeAspect="1" noChangeArrowheads="1"/>
          </p:cNvPicPr>
          <p:nvPr/>
        </p:nvPicPr>
        <p:blipFill>
          <a:blip r:embed="rId40"/>
          <a:srcRect l="15778" t="12938" r="15889" b="12665"/>
          <a:stretch>
            <a:fillRect/>
          </a:stretch>
        </p:blipFill>
        <p:spPr bwMode="auto">
          <a:xfrm>
            <a:off x="3805238" y="1289050"/>
            <a:ext cx="355600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69" name="Picture 56" descr="U Scrabble Tile"/>
          <p:cNvPicPr>
            <a:picLocks noChangeAspect="1" noChangeArrowheads="1"/>
          </p:cNvPicPr>
          <p:nvPr/>
        </p:nvPicPr>
        <p:blipFill>
          <a:blip r:embed="rId41"/>
          <a:srcRect l="15111" t="12666" r="16000" b="13263"/>
          <a:stretch>
            <a:fillRect/>
          </a:stretch>
        </p:blipFill>
        <p:spPr bwMode="auto">
          <a:xfrm>
            <a:off x="4148138" y="1293813"/>
            <a:ext cx="35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70" name="Picture 46" descr="http://www.polyvore.com/cgi/img-thing?.out=jpg&amp;size=l&amp;tid=88677393"/>
          <p:cNvPicPr>
            <a:picLocks noChangeAspect="1" noChangeArrowheads="1"/>
          </p:cNvPicPr>
          <p:nvPr/>
        </p:nvPicPr>
        <p:blipFill>
          <a:blip r:embed="rId42"/>
          <a:srcRect l="15778" t="12263" r="15556" b="12814"/>
          <a:stretch>
            <a:fillRect/>
          </a:stretch>
        </p:blipFill>
        <p:spPr bwMode="auto">
          <a:xfrm>
            <a:off x="4883150" y="1285875"/>
            <a:ext cx="357188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71" name="Picture 14" descr="http://www.polyvore.com/cgi/img-thing?.out=jpg&amp;size=l&amp;tid=63910182"/>
          <p:cNvPicPr>
            <a:picLocks noChangeAspect="1" noChangeArrowheads="1"/>
          </p:cNvPicPr>
          <p:nvPr/>
        </p:nvPicPr>
        <p:blipFill>
          <a:blip r:embed="rId34"/>
          <a:srcRect l="15665" t="11595" r="15334" b="12633"/>
          <a:stretch>
            <a:fillRect/>
          </a:stretch>
        </p:blipFill>
        <p:spPr bwMode="auto">
          <a:xfrm>
            <a:off x="5240338" y="1295400"/>
            <a:ext cx="352425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72" name="Picture 48" descr="http://www.polyvore.com/cgi/img-thing?.out=jpg&amp;size=l&amp;tid=65997176"/>
          <p:cNvPicPr>
            <a:picLocks noChangeAspect="1" noChangeArrowheads="1"/>
          </p:cNvPicPr>
          <p:nvPr/>
        </p:nvPicPr>
        <p:blipFill>
          <a:blip r:embed="rId43"/>
          <a:srcRect l="15445" t="12265" r="16000" b="13068"/>
          <a:stretch>
            <a:fillRect/>
          </a:stretch>
        </p:blipFill>
        <p:spPr bwMode="auto">
          <a:xfrm>
            <a:off x="5592763" y="1296988"/>
            <a:ext cx="35560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73" name="Picture 4" descr="http://www.polyvore.com/cgi/img-thing?.out=jpg&amp;size=l&amp;tid=63910004"/>
          <p:cNvPicPr>
            <a:picLocks noChangeAspect="1" noChangeArrowheads="1"/>
          </p:cNvPicPr>
          <p:nvPr/>
        </p:nvPicPr>
        <p:blipFill>
          <a:blip r:embed="rId31"/>
          <a:srcRect l="15524" t="12123" r="15141" b="12241"/>
          <a:stretch>
            <a:fillRect/>
          </a:stretch>
        </p:blipFill>
        <p:spPr bwMode="auto">
          <a:xfrm>
            <a:off x="1333500" y="2079625"/>
            <a:ext cx="354013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74" name="Picture 10" descr="http://www.polyvore.com/cgi/img-thing?.out=jpg&amp;size=l&amp;tid=63910069"/>
          <p:cNvPicPr>
            <a:picLocks noChangeAspect="1" noChangeArrowheads="1"/>
          </p:cNvPicPr>
          <p:nvPr/>
        </p:nvPicPr>
        <p:blipFill>
          <a:blip r:embed="rId37"/>
          <a:srcRect l="15533" t="12572" r="16135" b="13428"/>
          <a:stretch>
            <a:fillRect/>
          </a:stretch>
        </p:blipFill>
        <p:spPr bwMode="auto">
          <a:xfrm>
            <a:off x="1687513" y="2063750"/>
            <a:ext cx="354012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75" name="Picture 46" descr="http://www.polyvore.com/cgi/img-thing?.out=jpg&amp;size=l&amp;tid=88677393"/>
          <p:cNvPicPr>
            <a:picLocks noChangeAspect="1" noChangeArrowheads="1"/>
          </p:cNvPicPr>
          <p:nvPr/>
        </p:nvPicPr>
        <p:blipFill>
          <a:blip r:embed="rId42"/>
          <a:srcRect l="15778" t="12263" r="15556" b="12814"/>
          <a:stretch>
            <a:fillRect/>
          </a:stretch>
        </p:blipFill>
        <p:spPr bwMode="auto">
          <a:xfrm>
            <a:off x="2055813" y="2063750"/>
            <a:ext cx="355600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76" name="Picture 14" descr="http://www.polyvore.com/cgi/img-thing?.out=jpg&amp;size=l&amp;tid=63910182"/>
          <p:cNvPicPr>
            <a:picLocks noChangeAspect="1" noChangeArrowheads="1"/>
          </p:cNvPicPr>
          <p:nvPr/>
        </p:nvPicPr>
        <p:blipFill>
          <a:blip r:embed="rId34"/>
          <a:srcRect l="15665" t="11595" r="15334" b="12633"/>
          <a:stretch>
            <a:fillRect/>
          </a:stretch>
        </p:blipFill>
        <p:spPr bwMode="auto">
          <a:xfrm>
            <a:off x="2416175" y="2066925"/>
            <a:ext cx="352425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77" name="Picture 40" descr="http://www.polyvore.com/cgi/img-thing?.out=jpg&amp;size=l&amp;tid=78432134"/>
          <p:cNvPicPr>
            <a:picLocks noChangeAspect="1" noChangeArrowheads="1"/>
          </p:cNvPicPr>
          <p:nvPr/>
        </p:nvPicPr>
        <p:blipFill>
          <a:blip r:embed="rId44"/>
          <a:srcRect l="16000" t="13599" r="15222" b="13841"/>
          <a:stretch>
            <a:fillRect/>
          </a:stretch>
        </p:blipFill>
        <p:spPr bwMode="auto">
          <a:xfrm>
            <a:off x="2768600" y="2079625"/>
            <a:ext cx="3238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78" name="Picture 44" descr="http://www.polyvore.com/cgi/img-thing?.out=jpg&amp;size=l&amp;tid=66386907"/>
          <p:cNvPicPr>
            <a:picLocks noChangeAspect="1" noChangeArrowheads="1"/>
          </p:cNvPicPr>
          <p:nvPr/>
        </p:nvPicPr>
        <p:blipFill>
          <a:blip r:embed="rId32"/>
          <a:srcRect l="15778" t="12492" r="14890" b="11507"/>
          <a:stretch>
            <a:fillRect/>
          </a:stretch>
        </p:blipFill>
        <p:spPr bwMode="auto">
          <a:xfrm>
            <a:off x="3092450" y="2058988"/>
            <a:ext cx="349250" cy="382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79" name="Picture 22" descr="http://www.polyvore.com/cgi/img-thing?.out=jpg&amp;size=l&amp;tid=70636441"/>
          <p:cNvPicPr>
            <a:picLocks noChangeAspect="1" noChangeArrowheads="1"/>
          </p:cNvPicPr>
          <p:nvPr/>
        </p:nvPicPr>
        <p:blipFill>
          <a:blip r:embed="rId45"/>
          <a:srcRect l="16039" t="12080" r="15627" b="13252"/>
          <a:stretch>
            <a:fillRect/>
          </a:stretch>
        </p:blipFill>
        <p:spPr bwMode="auto">
          <a:xfrm>
            <a:off x="3471863" y="2044700"/>
            <a:ext cx="349250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80" name="Picture 42" descr="http://www.polyvore.com/cgi/img-thing?.out=jpg&amp;size=l&amp;tid=70636392"/>
          <p:cNvPicPr>
            <a:picLocks noChangeAspect="1" noChangeArrowheads="1"/>
          </p:cNvPicPr>
          <p:nvPr/>
        </p:nvPicPr>
        <p:blipFill>
          <a:blip r:embed="rId40"/>
          <a:srcRect l="15778" t="12938" r="15889" b="12665"/>
          <a:stretch>
            <a:fillRect/>
          </a:stretch>
        </p:blipFill>
        <p:spPr bwMode="auto">
          <a:xfrm>
            <a:off x="3827463" y="2044700"/>
            <a:ext cx="35560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81" name="Picture 14" descr="http://www.polyvore.com/cgi/img-thing?.out=jpg&amp;size=l&amp;tid=63910182"/>
          <p:cNvPicPr>
            <a:picLocks noChangeAspect="1" noChangeArrowheads="1"/>
          </p:cNvPicPr>
          <p:nvPr/>
        </p:nvPicPr>
        <p:blipFill>
          <a:blip r:embed="rId34"/>
          <a:srcRect l="15665" t="11595" r="15334" b="12633"/>
          <a:stretch>
            <a:fillRect/>
          </a:stretch>
        </p:blipFill>
        <p:spPr bwMode="auto">
          <a:xfrm>
            <a:off x="4183063" y="2049463"/>
            <a:ext cx="352425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" name="Picture 34" descr="http://www.polyvore.com/cgi/img-thing?.out=jpg&amp;size=l&amp;tid=70635972"/>
          <p:cNvPicPr>
            <a:picLocks noChangeAspect="1" noChangeArrowheads="1"/>
          </p:cNvPicPr>
          <p:nvPr/>
        </p:nvPicPr>
        <p:blipFill>
          <a:blip r:embed="rId33"/>
          <a:srcRect l="16917" t="14468" r="15083" b="11879"/>
          <a:stretch>
            <a:fillRect/>
          </a:stretch>
        </p:blipFill>
        <p:spPr bwMode="auto">
          <a:xfrm>
            <a:off x="7924800" y="1008063"/>
            <a:ext cx="373063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" name="Picture 42" descr="http://www.polyvore.com/cgi/img-thing?.out=jpg&amp;size=l&amp;tid=70636392"/>
          <p:cNvPicPr>
            <a:picLocks noChangeAspect="1" noChangeArrowheads="1"/>
          </p:cNvPicPr>
          <p:nvPr/>
        </p:nvPicPr>
        <p:blipFill>
          <a:blip r:embed="rId40"/>
          <a:srcRect l="15778" t="12938" r="15889" b="12665"/>
          <a:stretch>
            <a:fillRect/>
          </a:stretch>
        </p:blipFill>
        <p:spPr bwMode="auto">
          <a:xfrm>
            <a:off x="7927975" y="2743200"/>
            <a:ext cx="35560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" name="Picture 44" descr="http://www.polyvore.com/cgi/img-thing?.out=jpg&amp;size=l&amp;tid=66386907"/>
          <p:cNvPicPr>
            <a:picLocks noChangeAspect="1" noChangeArrowheads="1"/>
          </p:cNvPicPr>
          <p:nvPr/>
        </p:nvPicPr>
        <p:blipFill>
          <a:blip r:embed="rId32"/>
          <a:srcRect l="15778" t="12492" r="14890" b="11507"/>
          <a:stretch>
            <a:fillRect/>
          </a:stretch>
        </p:blipFill>
        <p:spPr bwMode="auto">
          <a:xfrm>
            <a:off x="7931150" y="3192463"/>
            <a:ext cx="349250" cy="382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" name="Picture 42" descr="http://www.polyvore.com/cgi/img-thing?.out=jpg&amp;size=l&amp;tid=70636392"/>
          <p:cNvPicPr>
            <a:picLocks noChangeAspect="1" noChangeArrowheads="1"/>
          </p:cNvPicPr>
          <p:nvPr/>
        </p:nvPicPr>
        <p:blipFill>
          <a:blip r:embed="rId40"/>
          <a:srcRect l="15778" t="12938" r="15889" b="12665"/>
          <a:stretch>
            <a:fillRect/>
          </a:stretch>
        </p:blipFill>
        <p:spPr bwMode="auto">
          <a:xfrm>
            <a:off x="7947025" y="2736850"/>
            <a:ext cx="35560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3.66327E-6 C -0.00694 0.00902 -0.01337 0.01549 -0.02239 0.01989 C -0.03333 0.03353 -0.05312 0.03885 -0.06719 0.04371 C -0.08246 0.06337 -0.06232 0.03908 -0.07621 0.05157 C -0.07795 0.05319 -0.07899 0.05573 -0.08073 0.05758 C -0.09375 0.07123 -0.1066 0.08256 -0.12239 0.08927 C -0.12778 0.09413 -0.13368 0.09621 -0.13889 0.10129 C -0.14427 0.10638 -0.1467 0.11309 -0.15225 0.11725 C -0.16302 0.12535 -0.15937 0.11841 -0.17465 0.13506 C -0.17708 0.13783 -0.17951 0.14061 -0.18212 0.14315 C -0.18611 0.14709 -0.1941 0.15495 -0.1941 0.15495 C -0.19635 0.16351 -0.19826 0.16536 -0.20312 0.17091 C -0.21406 0.18363 -0.2059 0.17969 -0.21805 0.1827 C -0.22222 0.18501 -0.23524 0.19195 -0.23732 0.19473 C -0.24514 0.2049 -0.24114 0.20028 -0.2493 0.2086 C -0.25035 0.21138 -0.25069 0.21462 -0.25225 0.2167 C -0.2533 0.21808 -0.25538 0.21762 -0.25677 0.21855 C -0.26354 0.22294 -0.27014 0.23104 -0.27621 0.23659 C -0.27986 0.23982 -0.28819 0.24445 -0.28819 0.24445 C -0.29288 0.25416 -0.30312 0.2611 -0.31198 0.26226 C -0.31944 0.26318 -0.33437 0.26434 -0.33437 0.26434 " pathEditMode="relative" ptsTypes="ffffffffffffffffffffA">
                                      <p:cBhvr>
                                        <p:cTn id="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2.53469E-6 C -0.00903 0.0007 -0.01788 0.00231 -0.02691 0.00208 C -0.04583 0.00162 -0.08351 -0.00185 -0.08351 -0.00185 C -0.12379 -0.00971 -0.16319 0.00046 -0.20295 0.00208 C -0.23229 0.00324 -0.26163 0.00347 -0.29097 0.00416 C -0.2934 0.00486 -0.2967 0.0037 -0.29844 0.00602 C -0.29965 0.0074 -0.29705 0.01203 -0.29705 0.01203 " pathEditMode="relative" ptsTypes="ffffffA">
                                      <p:cBhvr>
                                        <p:cTn id="8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2.77521E-7 C -0.03663 -0.00139 -0.07257 -0.00393 -0.10903 -0.00601 C -0.12882 -0.00994 -0.14879 -0.01318 -0.16858 -0.01596 C -0.18507 -0.02174 -0.20156 -0.02706 -0.21788 -0.03376 C -0.22604 -0.05643 -0.2342 -0.04972 -0.25521 -0.04972 " pathEditMode="relative" ptsTypes="ffffA">
                                      <p:cBhvr>
                                        <p:cTn id="10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046 C -0.02535 0.00116 -0.05035 0.00185 -0.07517 0.00254 C -0.1375 0.00416 -0.15625 -0.00347 -0.20191 0.0185 C -0.20798 0.01781 -0.21996 0.01642 -0.21996 0.01642 " pathEditMode="relative" ptsTypes="fffA">
                                      <p:cBhvr>
                                        <p:cTn id="12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34938" y="-315913"/>
            <a:ext cx="13115925" cy="1827213"/>
          </a:xfrm>
        </p:spPr>
        <p:txBody>
          <a:bodyPr/>
          <a:lstStyle/>
          <a:p>
            <a:pPr algn="l" eaLnBrk="1" hangingPunct="1"/>
            <a:r>
              <a:rPr lang="en-GB" smtClean="0"/>
              <a:t>What are the                                   ?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>
          <a:xfrm>
            <a:off x="457200" y="1628775"/>
            <a:ext cx="8229600" cy="4525963"/>
          </a:xfrm>
        </p:spPr>
        <p:txBody>
          <a:bodyPr/>
          <a:lstStyle/>
          <a:p>
            <a:pPr eaLnBrk="1" hangingPunct="1"/>
            <a:r>
              <a:rPr lang="en-GB" smtClean="0"/>
              <a:t>Low costs</a:t>
            </a:r>
          </a:p>
          <a:p>
            <a:pPr eaLnBrk="1" hangingPunct="1"/>
            <a:r>
              <a:rPr lang="en-GB" smtClean="0"/>
              <a:t>Investment into advertising</a:t>
            </a:r>
          </a:p>
          <a:p>
            <a:pPr eaLnBrk="1" hangingPunct="1"/>
            <a:r>
              <a:rPr lang="en-GB" smtClean="0"/>
              <a:t>Cost free in the long-term</a:t>
            </a:r>
          </a:p>
        </p:txBody>
      </p:sp>
      <p:pic>
        <p:nvPicPr>
          <p:cNvPr id="27651" name="Picture 8" descr="http://www.polyvore.com/cgi/img-thing?.out=jpg&amp;size=l&amp;tid=76745932"/>
          <p:cNvPicPr>
            <a:picLocks noChangeAspect="1" noChangeArrowheads="1"/>
          </p:cNvPicPr>
          <p:nvPr/>
        </p:nvPicPr>
        <p:blipFill>
          <a:blip r:embed="rId2"/>
          <a:srcRect l="16438" t="12119" r="15895" b="12881"/>
          <a:stretch>
            <a:fillRect/>
          </a:stretch>
        </p:blipFill>
        <p:spPr bwMode="auto">
          <a:xfrm>
            <a:off x="3635375" y="211138"/>
            <a:ext cx="563563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2" name="Picture 34" descr="http://www.polyvore.com/cgi/img-thing?.out=jpg&amp;size=l&amp;tid=70635972"/>
          <p:cNvPicPr>
            <a:picLocks noChangeAspect="1" noChangeArrowheads="1"/>
          </p:cNvPicPr>
          <p:nvPr/>
        </p:nvPicPr>
        <p:blipFill>
          <a:blip r:embed="rId3"/>
          <a:srcRect l="16917" t="14468" r="15083" b="11879"/>
          <a:stretch>
            <a:fillRect/>
          </a:stretch>
        </p:blipFill>
        <p:spPr bwMode="auto">
          <a:xfrm>
            <a:off x="4572000" y="547688"/>
            <a:ext cx="5715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3" name="Picture 42" descr="http://www.polyvore.com/cgi/img-thing?.out=jpg&amp;size=l&amp;tid=70636392"/>
          <p:cNvPicPr>
            <a:picLocks noChangeAspect="1" noChangeArrowheads="1"/>
          </p:cNvPicPr>
          <p:nvPr/>
        </p:nvPicPr>
        <p:blipFill>
          <a:blip r:embed="rId4"/>
          <a:srcRect l="15778" t="12938" r="15889" b="12665"/>
          <a:stretch>
            <a:fillRect/>
          </a:stretch>
        </p:blipFill>
        <p:spPr bwMode="auto">
          <a:xfrm>
            <a:off x="5364163" y="404813"/>
            <a:ext cx="544512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4" name="Picture 44" descr="http://www.polyvore.com/cgi/img-thing?.out=jpg&amp;size=l&amp;tid=66386907"/>
          <p:cNvPicPr>
            <a:picLocks noChangeAspect="1" noChangeArrowheads="1"/>
          </p:cNvPicPr>
          <p:nvPr/>
        </p:nvPicPr>
        <p:blipFill>
          <a:blip r:embed="rId5"/>
          <a:srcRect l="15778" t="12492" r="14890" b="11507"/>
          <a:stretch>
            <a:fillRect/>
          </a:stretch>
        </p:blipFill>
        <p:spPr bwMode="auto">
          <a:xfrm>
            <a:off x="6156325" y="700088"/>
            <a:ext cx="534988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5" name="Picture 42" descr="http://www.polyvore.com/cgi/img-thing?.out=jpg&amp;size=l&amp;tid=70636392"/>
          <p:cNvPicPr>
            <a:picLocks noChangeAspect="1" noChangeArrowheads="1"/>
          </p:cNvPicPr>
          <p:nvPr/>
        </p:nvPicPr>
        <p:blipFill>
          <a:blip r:embed="rId4"/>
          <a:srcRect l="15778" t="12938" r="15889" b="12665"/>
          <a:stretch>
            <a:fillRect/>
          </a:stretch>
        </p:blipFill>
        <p:spPr bwMode="auto">
          <a:xfrm>
            <a:off x="6875463" y="490538"/>
            <a:ext cx="544512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2" descr="http://farm1.static.flickr.com/23/30997788_a595e9e158_o.jpg"/>
          <p:cNvPicPr>
            <a:picLocks noChangeAspect="1" noChangeArrowheads="1"/>
          </p:cNvPicPr>
          <p:nvPr/>
        </p:nvPicPr>
        <p:blipFill>
          <a:blip r:embed="rId2"/>
          <a:srcRect l="3485" t="2870" r="3033" b="2084"/>
          <a:stretch>
            <a:fillRect/>
          </a:stretch>
        </p:blipFill>
        <p:spPr bwMode="auto">
          <a:xfrm>
            <a:off x="273050" y="195263"/>
            <a:ext cx="6369050" cy="647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4" name="Picture 4" descr="http://www.polyvore.com/cgi/img-thing?.out=jpg&amp;size=l&amp;tid=63910004"/>
          <p:cNvPicPr>
            <a:picLocks noChangeAspect="1" noChangeArrowheads="1"/>
          </p:cNvPicPr>
          <p:nvPr/>
        </p:nvPicPr>
        <p:blipFill>
          <a:blip r:embed="rId3"/>
          <a:srcRect l="15524" t="12123" r="15141" b="12241"/>
          <a:stretch>
            <a:fillRect/>
          </a:stretch>
        </p:blipFill>
        <p:spPr bwMode="auto">
          <a:xfrm>
            <a:off x="7537450" y="620713"/>
            <a:ext cx="344488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5" name="Picture 6" descr="http://www.polyvore.com/cgi/img-thing?.out=jpg&amp;size=l&amp;tid=74929706"/>
          <p:cNvPicPr>
            <a:picLocks noChangeAspect="1" noChangeArrowheads="1"/>
          </p:cNvPicPr>
          <p:nvPr/>
        </p:nvPicPr>
        <p:blipFill>
          <a:blip r:embed="rId4"/>
          <a:srcRect l="16074" t="12886" r="15077" b="12448"/>
          <a:stretch>
            <a:fillRect/>
          </a:stretch>
        </p:blipFill>
        <p:spPr bwMode="auto">
          <a:xfrm>
            <a:off x="7537450" y="1036638"/>
            <a:ext cx="346075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6" name="Picture 8" descr="http://www.polyvore.com/cgi/img-thing?.out=jpg&amp;size=l&amp;tid=76745932"/>
          <p:cNvPicPr>
            <a:picLocks noChangeAspect="1" noChangeArrowheads="1"/>
          </p:cNvPicPr>
          <p:nvPr/>
        </p:nvPicPr>
        <p:blipFill>
          <a:blip r:embed="rId5"/>
          <a:srcRect l="16438" t="12119" r="15895" b="12881"/>
          <a:stretch>
            <a:fillRect/>
          </a:stretch>
        </p:blipFill>
        <p:spPr bwMode="auto">
          <a:xfrm>
            <a:off x="7526338" y="1447800"/>
            <a:ext cx="3571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7" name="Picture 10" descr="http://www.polyvore.com/cgi/img-thing?.out=jpg&amp;size=l&amp;tid=63910069"/>
          <p:cNvPicPr>
            <a:picLocks noChangeAspect="1" noChangeArrowheads="1"/>
          </p:cNvPicPr>
          <p:nvPr/>
        </p:nvPicPr>
        <p:blipFill>
          <a:blip r:embed="rId6"/>
          <a:srcRect l="15533" t="12572" r="16135" b="13428"/>
          <a:stretch>
            <a:fillRect/>
          </a:stretch>
        </p:blipFill>
        <p:spPr bwMode="auto">
          <a:xfrm>
            <a:off x="7526338" y="1879600"/>
            <a:ext cx="363537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8" name="Picture 14" descr="http://www.polyvore.com/cgi/img-thing?.out=jpg&amp;size=l&amp;tid=63910182"/>
          <p:cNvPicPr>
            <a:picLocks noChangeAspect="1" noChangeArrowheads="1"/>
          </p:cNvPicPr>
          <p:nvPr/>
        </p:nvPicPr>
        <p:blipFill>
          <a:blip r:embed="rId7"/>
          <a:srcRect l="15665" t="11595" r="15334" b="12633"/>
          <a:stretch>
            <a:fillRect/>
          </a:stretch>
        </p:blipFill>
        <p:spPr bwMode="auto">
          <a:xfrm>
            <a:off x="7526338" y="2311400"/>
            <a:ext cx="363537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9" name="Picture 16" descr="http://www.polyvore.com/cgi/img-thing?.out=jpg&amp;size=l&amp;tid=84770644"/>
          <p:cNvPicPr>
            <a:picLocks noChangeAspect="1" noChangeArrowheads="1"/>
          </p:cNvPicPr>
          <p:nvPr/>
        </p:nvPicPr>
        <p:blipFill>
          <a:blip r:embed="rId8"/>
          <a:srcRect l="15279" t="14175" r="15054" b="12419"/>
          <a:stretch>
            <a:fillRect/>
          </a:stretch>
        </p:blipFill>
        <p:spPr bwMode="auto">
          <a:xfrm>
            <a:off x="7524750" y="2741613"/>
            <a:ext cx="369888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0" name="Picture 18" descr="http://www.polyvore.com/cgi/img-thing?.out=jpg&amp;size=l&amp;tid=78442476"/>
          <p:cNvPicPr>
            <a:picLocks noChangeAspect="1" noChangeArrowheads="1"/>
          </p:cNvPicPr>
          <p:nvPr/>
        </p:nvPicPr>
        <p:blipFill>
          <a:blip r:embed="rId9"/>
          <a:srcRect l="16438" t="12495" r="15228" b="13165"/>
          <a:stretch>
            <a:fillRect/>
          </a:stretch>
        </p:blipFill>
        <p:spPr bwMode="auto">
          <a:xfrm>
            <a:off x="7529513" y="3184525"/>
            <a:ext cx="357187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1" name="Picture 20" descr="http://www.polyvore.com/cgi/img-thing?.out=jpg&amp;size=l&amp;tid=70733744"/>
          <p:cNvPicPr>
            <a:picLocks noChangeAspect="1" noChangeArrowheads="1"/>
          </p:cNvPicPr>
          <p:nvPr/>
        </p:nvPicPr>
        <p:blipFill>
          <a:blip r:embed="rId10"/>
          <a:srcRect l="15971" t="12341" r="14696" b="12326"/>
          <a:stretch>
            <a:fillRect/>
          </a:stretch>
        </p:blipFill>
        <p:spPr bwMode="auto">
          <a:xfrm>
            <a:off x="7532688" y="3613150"/>
            <a:ext cx="346075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2" name="Picture 22" descr="http://www.polyvore.com/cgi/img-thing?.out=jpg&amp;size=l&amp;tid=70636441"/>
          <p:cNvPicPr>
            <a:picLocks noChangeAspect="1" noChangeArrowheads="1"/>
          </p:cNvPicPr>
          <p:nvPr/>
        </p:nvPicPr>
        <p:blipFill>
          <a:blip r:embed="rId11"/>
          <a:srcRect l="16039" t="12080" r="15627" b="13252"/>
          <a:stretch>
            <a:fillRect/>
          </a:stretch>
        </p:blipFill>
        <p:spPr bwMode="auto">
          <a:xfrm>
            <a:off x="7537450" y="4033838"/>
            <a:ext cx="3397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3" name="Picture 24" descr="http://scrabblewordfinders.net/wp-content/uploads/2013/08/Words-with-J.pn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7537450" y="4437063"/>
            <a:ext cx="3397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4" name="Picture 26" descr="http://ecx.images-amazon.com/images/I/312QkNdbiwL.jp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537450" y="4857750"/>
            <a:ext cx="3397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5" name="Picture 28" descr="http://www.polyvore.com/cgi/img-thing?.out=jpg&amp;size=l&amp;tid=66386840"/>
          <p:cNvPicPr>
            <a:picLocks noChangeAspect="1" noChangeArrowheads="1"/>
          </p:cNvPicPr>
          <p:nvPr/>
        </p:nvPicPr>
        <p:blipFill>
          <a:blip r:embed="rId14"/>
          <a:srcRect l="15479" t="12354" r="14523" b="13538"/>
          <a:stretch>
            <a:fillRect/>
          </a:stretch>
        </p:blipFill>
        <p:spPr bwMode="auto">
          <a:xfrm>
            <a:off x="7540625" y="5284788"/>
            <a:ext cx="354013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6" name="Picture 30" descr="http://www.polyvore.com/cgi/img-thing?.out=jpg&amp;size=l&amp;tid=73537103"/>
          <p:cNvPicPr>
            <a:picLocks noChangeAspect="1" noChangeArrowheads="1"/>
          </p:cNvPicPr>
          <p:nvPr/>
        </p:nvPicPr>
        <p:blipFill>
          <a:blip r:embed="rId15"/>
          <a:srcRect l="15627" t="12883" r="15762" b="12810"/>
          <a:stretch>
            <a:fillRect/>
          </a:stretch>
        </p:blipFill>
        <p:spPr bwMode="auto">
          <a:xfrm>
            <a:off x="7548563" y="5718175"/>
            <a:ext cx="346075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7" name="Picture 32" descr="http://www.polyvore.com/cgi/img-thing?.out=jpg&amp;size=l&amp;tid=70636045"/>
          <p:cNvPicPr>
            <a:picLocks noChangeAspect="1" noChangeArrowheads="1"/>
          </p:cNvPicPr>
          <p:nvPr/>
        </p:nvPicPr>
        <p:blipFill>
          <a:blip r:embed="rId16"/>
          <a:srcRect l="15813" t="13263" r="14520" b="13150"/>
          <a:stretch>
            <a:fillRect/>
          </a:stretch>
        </p:blipFill>
        <p:spPr bwMode="auto">
          <a:xfrm>
            <a:off x="7945438" y="620713"/>
            <a:ext cx="33972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8" name="Picture 34" descr="http://www.polyvore.com/cgi/img-thing?.out=jpg&amp;size=l&amp;tid=70635972"/>
          <p:cNvPicPr>
            <a:picLocks noChangeAspect="1" noChangeArrowheads="1"/>
          </p:cNvPicPr>
          <p:nvPr/>
        </p:nvPicPr>
        <p:blipFill>
          <a:blip r:embed="rId17"/>
          <a:srcRect l="16917" t="14468" r="15083" b="11879"/>
          <a:stretch>
            <a:fillRect/>
          </a:stretch>
        </p:blipFill>
        <p:spPr bwMode="auto">
          <a:xfrm>
            <a:off x="7926388" y="1028700"/>
            <a:ext cx="36195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9" name="Picture 36" descr="http://www.familycenters.org/products/img/b-6074_p.png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7926388" y="1447800"/>
            <a:ext cx="3635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90" name="Picture 38" descr="http://scrabblewordfinders.net/wp-content/uploads/2013/08/Words-with-Q.png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7931150" y="1879600"/>
            <a:ext cx="3635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91" name="Picture 40" descr="http://www.polyvore.com/cgi/img-thing?.out=jpg&amp;size=l&amp;tid=78432134"/>
          <p:cNvPicPr>
            <a:picLocks noChangeAspect="1" noChangeArrowheads="1"/>
          </p:cNvPicPr>
          <p:nvPr/>
        </p:nvPicPr>
        <p:blipFill>
          <a:blip r:embed="rId20"/>
          <a:srcRect l="16000" t="13599" r="15222" b="13841"/>
          <a:stretch>
            <a:fillRect/>
          </a:stretch>
        </p:blipFill>
        <p:spPr bwMode="auto">
          <a:xfrm>
            <a:off x="7931150" y="2309813"/>
            <a:ext cx="369888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92" name="Picture 42" descr="http://www.polyvore.com/cgi/img-thing?.out=jpg&amp;size=l&amp;tid=70636392"/>
          <p:cNvPicPr>
            <a:picLocks noChangeAspect="1" noChangeArrowheads="1"/>
          </p:cNvPicPr>
          <p:nvPr/>
        </p:nvPicPr>
        <p:blipFill>
          <a:blip r:embed="rId21"/>
          <a:srcRect l="15778" t="12938" r="15889" b="12665"/>
          <a:stretch>
            <a:fillRect/>
          </a:stretch>
        </p:blipFill>
        <p:spPr bwMode="auto">
          <a:xfrm>
            <a:off x="7926388" y="2728913"/>
            <a:ext cx="36830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93" name="Picture 44" descr="http://www.polyvore.com/cgi/img-thing?.out=jpg&amp;size=l&amp;tid=66386907"/>
          <p:cNvPicPr>
            <a:picLocks noChangeAspect="1" noChangeArrowheads="1"/>
          </p:cNvPicPr>
          <p:nvPr/>
        </p:nvPicPr>
        <p:blipFill>
          <a:blip r:embed="rId22"/>
          <a:srcRect l="15778" t="12492" r="14890" b="11507"/>
          <a:stretch>
            <a:fillRect/>
          </a:stretch>
        </p:blipFill>
        <p:spPr bwMode="auto">
          <a:xfrm>
            <a:off x="7926388" y="3167063"/>
            <a:ext cx="369887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94" name="Picture 46" descr="http://www.polyvore.com/cgi/img-thing?.out=jpg&amp;size=l&amp;tid=88677393"/>
          <p:cNvPicPr>
            <a:picLocks noChangeAspect="1" noChangeArrowheads="1"/>
          </p:cNvPicPr>
          <p:nvPr/>
        </p:nvPicPr>
        <p:blipFill>
          <a:blip r:embed="rId23"/>
          <a:srcRect l="15778" t="12263" r="15556" b="12814"/>
          <a:stretch>
            <a:fillRect/>
          </a:stretch>
        </p:blipFill>
        <p:spPr bwMode="auto">
          <a:xfrm>
            <a:off x="7929563" y="4033838"/>
            <a:ext cx="346075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95" name="Picture 48" descr="http://www.polyvore.com/cgi/img-thing?.out=jpg&amp;size=l&amp;tid=71302964"/>
          <p:cNvPicPr>
            <a:picLocks noChangeAspect="1" noChangeArrowheads="1"/>
          </p:cNvPicPr>
          <p:nvPr/>
        </p:nvPicPr>
        <p:blipFill>
          <a:blip r:embed="rId24"/>
          <a:srcRect l="15778" t="13264" r="16000" b="13551"/>
          <a:stretch>
            <a:fillRect/>
          </a:stretch>
        </p:blipFill>
        <p:spPr bwMode="auto">
          <a:xfrm>
            <a:off x="7926388" y="4440238"/>
            <a:ext cx="358775" cy="38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96" name="Picture 50" descr="http://www.polyvore.com/cgi/img-thing?.out=jpg&amp;size=l&amp;tid=86484912"/>
          <p:cNvPicPr>
            <a:picLocks noChangeAspect="1" noChangeArrowheads="1"/>
          </p:cNvPicPr>
          <p:nvPr/>
        </p:nvPicPr>
        <p:blipFill>
          <a:blip r:embed="rId25"/>
          <a:srcRect l="16444" t="11613" r="16000" b="12383"/>
          <a:stretch>
            <a:fillRect/>
          </a:stretch>
        </p:blipFill>
        <p:spPr bwMode="auto">
          <a:xfrm>
            <a:off x="7926388" y="4856163"/>
            <a:ext cx="358775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97" name="Picture 52" descr="http://www.polyvore.com/cgi/img-thing?.out=jpg&amp;size=l&amp;tid=65997176"/>
          <p:cNvPicPr>
            <a:picLocks noChangeAspect="1" noChangeArrowheads="1"/>
          </p:cNvPicPr>
          <p:nvPr/>
        </p:nvPicPr>
        <p:blipFill>
          <a:blip r:embed="rId26"/>
          <a:srcRect l="15445" t="12265" r="16000" b="13068"/>
          <a:stretch>
            <a:fillRect/>
          </a:stretch>
        </p:blipFill>
        <p:spPr bwMode="auto">
          <a:xfrm>
            <a:off x="7947025" y="5284788"/>
            <a:ext cx="346075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98" name="Picture 54" descr="http://www.polyvore.com/cgi/img-thing?.out=jpg&amp;size=l&amp;tid=85623090"/>
          <p:cNvPicPr>
            <a:picLocks noChangeAspect="1" noChangeArrowheads="1"/>
          </p:cNvPicPr>
          <p:nvPr/>
        </p:nvPicPr>
        <p:blipFill>
          <a:blip r:embed="rId27"/>
          <a:srcRect l="15445" t="12544" r="16000" b="12372"/>
          <a:stretch>
            <a:fillRect/>
          </a:stretch>
        </p:blipFill>
        <p:spPr bwMode="auto">
          <a:xfrm>
            <a:off x="7947025" y="5722938"/>
            <a:ext cx="3381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99" name="Picture 56" descr="U Scrabble Tile"/>
          <p:cNvPicPr>
            <a:picLocks noChangeAspect="1" noChangeArrowheads="1"/>
          </p:cNvPicPr>
          <p:nvPr/>
        </p:nvPicPr>
        <p:blipFill>
          <a:blip r:embed="rId28"/>
          <a:srcRect l="15111" t="12666" r="16000" b="13263"/>
          <a:stretch>
            <a:fillRect/>
          </a:stretch>
        </p:blipFill>
        <p:spPr bwMode="auto">
          <a:xfrm>
            <a:off x="7926388" y="3613150"/>
            <a:ext cx="35401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700" name="Picture 48" descr="http://www.polyvore.com/cgi/img-thing?.out=jpg&amp;size=l&amp;tid=71302964"/>
          <p:cNvPicPr>
            <a:picLocks noChangeAspect="1" noChangeArrowheads="1"/>
          </p:cNvPicPr>
          <p:nvPr/>
        </p:nvPicPr>
        <p:blipFill>
          <a:blip r:embed="rId29"/>
          <a:srcRect l="15778" t="13264" r="16000" b="13551"/>
          <a:stretch>
            <a:fillRect/>
          </a:stretch>
        </p:blipFill>
        <p:spPr bwMode="auto">
          <a:xfrm>
            <a:off x="3441700" y="3211513"/>
            <a:ext cx="3651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701" name="Picture 20" descr="http://www.polyvore.com/cgi/img-thing?.out=jpg&amp;size=l&amp;tid=70733744"/>
          <p:cNvPicPr>
            <a:picLocks noChangeAspect="1" noChangeArrowheads="1"/>
          </p:cNvPicPr>
          <p:nvPr/>
        </p:nvPicPr>
        <p:blipFill>
          <a:blip r:embed="rId30"/>
          <a:srcRect l="15971" t="12341" r="14696" b="12326"/>
          <a:stretch>
            <a:fillRect/>
          </a:stretch>
        </p:blipFill>
        <p:spPr bwMode="auto">
          <a:xfrm>
            <a:off x="3805238" y="3211513"/>
            <a:ext cx="35560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702" name="Picture 4" descr="http://www.polyvore.com/cgi/img-thing?.out=jpg&amp;size=l&amp;tid=63910004"/>
          <p:cNvPicPr>
            <a:picLocks noChangeAspect="1" noChangeArrowheads="1"/>
          </p:cNvPicPr>
          <p:nvPr/>
        </p:nvPicPr>
        <p:blipFill>
          <a:blip r:embed="rId31"/>
          <a:srcRect l="15524" t="12123" r="15141" b="12241"/>
          <a:stretch>
            <a:fillRect/>
          </a:stretch>
        </p:blipFill>
        <p:spPr bwMode="auto">
          <a:xfrm>
            <a:off x="4160838" y="3211513"/>
            <a:ext cx="354012" cy="38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703" name="Picture 44" descr="http://www.polyvore.com/cgi/img-thing?.out=jpg&amp;size=l&amp;tid=66386907"/>
          <p:cNvPicPr>
            <a:picLocks noChangeAspect="1" noChangeArrowheads="1"/>
          </p:cNvPicPr>
          <p:nvPr/>
        </p:nvPicPr>
        <p:blipFill>
          <a:blip r:embed="rId32"/>
          <a:srcRect l="15778" t="12492" r="14890" b="11507"/>
          <a:stretch>
            <a:fillRect/>
          </a:stretch>
        </p:blipFill>
        <p:spPr bwMode="auto">
          <a:xfrm>
            <a:off x="4514850" y="3219450"/>
            <a:ext cx="349250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704" name="Picture 34" descr="http://www.polyvore.com/cgi/img-thing?.out=jpg&amp;size=l&amp;tid=70635972"/>
          <p:cNvPicPr>
            <a:picLocks noChangeAspect="1" noChangeArrowheads="1"/>
          </p:cNvPicPr>
          <p:nvPr/>
        </p:nvPicPr>
        <p:blipFill>
          <a:blip r:embed="rId33"/>
          <a:srcRect l="16917" t="14468" r="15083" b="11879"/>
          <a:stretch>
            <a:fillRect/>
          </a:stretch>
        </p:blipFill>
        <p:spPr bwMode="auto">
          <a:xfrm>
            <a:off x="3806825" y="3584575"/>
            <a:ext cx="373063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705" name="Picture 48" descr="http://www.polyvore.com/cgi/img-thing?.out=jpg&amp;size=l&amp;tid=71302964"/>
          <p:cNvPicPr>
            <a:picLocks noChangeAspect="1" noChangeArrowheads="1"/>
          </p:cNvPicPr>
          <p:nvPr/>
        </p:nvPicPr>
        <p:blipFill>
          <a:blip r:embed="rId29"/>
          <a:srcRect l="15778" t="13264" r="16000" b="13551"/>
          <a:stretch>
            <a:fillRect/>
          </a:stretch>
        </p:blipFill>
        <p:spPr bwMode="auto">
          <a:xfrm>
            <a:off x="3819525" y="3970338"/>
            <a:ext cx="363538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706" name="Picture 20" descr="http://www.polyvore.com/cgi/img-thing?.out=jpg&amp;size=l&amp;tid=70733744"/>
          <p:cNvPicPr>
            <a:picLocks noChangeAspect="1" noChangeArrowheads="1"/>
          </p:cNvPicPr>
          <p:nvPr/>
        </p:nvPicPr>
        <p:blipFill>
          <a:blip r:embed="rId30"/>
          <a:srcRect l="15971" t="12341" r="14696" b="12326"/>
          <a:stretch>
            <a:fillRect/>
          </a:stretch>
        </p:blipFill>
        <p:spPr bwMode="auto">
          <a:xfrm>
            <a:off x="4183063" y="3975100"/>
            <a:ext cx="355600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707" name="Picture 14" descr="http://www.polyvore.com/cgi/img-thing?.out=jpg&amp;size=l&amp;tid=63910182"/>
          <p:cNvPicPr>
            <a:picLocks noChangeAspect="1" noChangeArrowheads="1"/>
          </p:cNvPicPr>
          <p:nvPr/>
        </p:nvPicPr>
        <p:blipFill>
          <a:blip r:embed="rId34"/>
          <a:srcRect l="15665" t="11595" r="15334" b="12633"/>
          <a:stretch>
            <a:fillRect/>
          </a:stretch>
        </p:blipFill>
        <p:spPr bwMode="auto">
          <a:xfrm>
            <a:off x="5229225" y="3970338"/>
            <a:ext cx="352425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708" name="Picture 14" descr="http://www.polyvore.com/cgi/img-thing?.out=jpg&amp;size=l&amp;tid=63910182"/>
          <p:cNvPicPr>
            <a:picLocks noChangeAspect="1" noChangeArrowheads="1"/>
          </p:cNvPicPr>
          <p:nvPr/>
        </p:nvPicPr>
        <p:blipFill>
          <a:blip r:embed="rId34"/>
          <a:srcRect l="15665" t="11595" r="15334" b="12633"/>
          <a:stretch>
            <a:fillRect/>
          </a:stretch>
        </p:blipFill>
        <p:spPr bwMode="auto">
          <a:xfrm>
            <a:off x="4535488" y="3970338"/>
            <a:ext cx="350837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709" name="Picture 37" descr="http://www.polyvore.com/cgi/img-thing?.out=jpg&amp;size=l&amp;tid=78432134"/>
          <p:cNvPicPr>
            <a:picLocks noChangeAspect="1" noChangeArrowheads="1"/>
          </p:cNvPicPr>
          <p:nvPr/>
        </p:nvPicPr>
        <p:blipFill>
          <a:blip r:embed="rId35"/>
          <a:srcRect l="16000" t="13599" r="15222" b="13841"/>
          <a:stretch>
            <a:fillRect/>
          </a:stretch>
        </p:blipFill>
        <p:spPr bwMode="auto">
          <a:xfrm>
            <a:off x="4883150" y="3970338"/>
            <a:ext cx="366713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710" name="Picture 36" descr="http://www.familycenters.org/products/img/b-6074_p.png"/>
          <p:cNvPicPr>
            <a:picLocks noChangeAspect="1" noChangeArrowheads="1"/>
          </p:cNvPicPr>
          <p:nvPr/>
        </p:nvPicPr>
        <p:blipFill>
          <a:blip r:embed="rId36"/>
          <a:srcRect/>
          <a:stretch>
            <a:fillRect/>
          </a:stretch>
        </p:blipFill>
        <p:spPr bwMode="auto">
          <a:xfrm>
            <a:off x="4503738" y="879475"/>
            <a:ext cx="373062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711" name="Picture 34" descr="http://www.polyvore.com/cgi/img-thing?.out=jpg&amp;size=l&amp;tid=70635972"/>
          <p:cNvPicPr>
            <a:picLocks noChangeAspect="1" noChangeArrowheads="1"/>
          </p:cNvPicPr>
          <p:nvPr/>
        </p:nvPicPr>
        <p:blipFill>
          <a:blip r:embed="rId33"/>
          <a:srcRect l="16917" t="14468" r="15083" b="11879"/>
          <a:stretch>
            <a:fillRect/>
          </a:stretch>
        </p:blipFill>
        <p:spPr bwMode="auto">
          <a:xfrm>
            <a:off x="4519613" y="1674813"/>
            <a:ext cx="373062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712" name="Picture 10" descr="http://www.polyvore.com/cgi/img-thing?.out=jpg&amp;size=l&amp;tid=63910069"/>
          <p:cNvPicPr>
            <a:picLocks noChangeAspect="1" noChangeArrowheads="1"/>
          </p:cNvPicPr>
          <p:nvPr/>
        </p:nvPicPr>
        <p:blipFill>
          <a:blip r:embed="rId37"/>
          <a:srcRect l="15533" t="12572" r="16135" b="13428"/>
          <a:stretch>
            <a:fillRect/>
          </a:stretch>
        </p:blipFill>
        <p:spPr bwMode="auto">
          <a:xfrm>
            <a:off x="4519613" y="2052638"/>
            <a:ext cx="354012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713" name="Picture 56" descr="U Scrabble Tile"/>
          <p:cNvPicPr>
            <a:picLocks noChangeAspect="1" noChangeArrowheads="1"/>
          </p:cNvPicPr>
          <p:nvPr/>
        </p:nvPicPr>
        <p:blipFill>
          <a:blip r:embed="rId38"/>
          <a:srcRect l="15111" t="12666" r="16000" b="13263"/>
          <a:stretch>
            <a:fillRect/>
          </a:stretch>
        </p:blipFill>
        <p:spPr bwMode="auto">
          <a:xfrm>
            <a:off x="4510088" y="2439988"/>
            <a:ext cx="366712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714" name="Picture 8" descr="http://www.polyvore.com/cgi/img-thing?.out=jpg&amp;size=l&amp;tid=76745932"/>
          <p:cNvPicPr>
            <a:picLocks noChangeAspect="1" noChangeArrowheads="1"/>
          </p:cNvPicPr>
          <p:nvPr/>
        </p:nvPicPr>
        <p:blipFill>
          <a:blip r:embed="rId39"/>
          <a:srcRect l="16438" t="12119" r="15895" b="12881"/>
          <a:stretch>
            <a:fillRect/>
          </a:stretch>
        </p:blipFill>
        <p:spPr bwMode="auto">
          <a:xfrm>
            <a:off x="4506913" y="2822575"/>
            <a:ext cx="366712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715" name="Picture 40" descr="http://www.polyvore.com/cgi/img-thing?.out=jpg&amp;size=l&amp;tid=78432134"/>
          <p:cNvPicPr>
            <a:picLocks noChangeAspect="1" noChangeArrowheads="1"/>
          </p:cNvPicPr>
          <p:nvPr/>
        </p:nvPicPr>
        <p:blipFill>
          <a:blip r:embed="rId35"/>
          <a:srcRect l="16000" t="13599" r="15222" b="13841"/>
          <a:stretch>
            <a:fillRect/>
          </a:stretch>
        </p:blipFill>
        <p:spPr bwMode="auto">
          <a:xfrm>
            <a:off x="4511675" y="1289050"/>
            <a:ext cx="366713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716" name="Picture 42" descr="http://www.polyvore.com/cgi/img-thing?.out=jpg&amp;size=l&amp;tid=70636392"/>
          <p:cNvPicPr>
            <a:picLocks noChangeAspect="1" noChangeArrowheads="1"/>
          </p:cNvPicPr>
          <p:nvPr/>
        </p:nvPicPr>
        <p:blipFill>
          <a:blip r:embed="rId40"/>
          <a:srcRect l="15778" t="12938" r="15889" b="12665"/>
          <a:stretch>
            <a:fillRect/>
          </a:stretch>
        </p:blipFill>
        <p:spPr bwMode="auto">
          <a:xfrm>
            <a:off x="3805238" y="1289050"/>
            <a:ext cx="355600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717" name="Picture 56" descr="U Scrabble Tile"/>
          <p:cNvPicPr>
            <a:picLocks noChangeAspect="1" noChangeArrowheads="1"/>
          </p:cNvPicPr>
          <p:nvPr/>
        </p:nvPicPr>
        <p:blipFill>
          <a:blip r:embed="rId41"/>
          <a:srcRect l="15111" t="12666" r="16000" b="13263"/>
          <a:stretch>
            <a:fillRect/>
          </a:stretch>
        </p:blipFill>
        <p:spPr bwMode="auto">
          <a:xfrm>
            <a:off x="4148138" y="1293813"/>
            <a:ext cx="35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718" name="Picture 46" descr="http://www.polyvore.com/cgi/img-thing?.out=jpg&amp;size=l&amp;tid=88677393"/>
          <p:cNvPicPr>
            <a:picLocks noChangeAspect="1" noChangeArrowheads="1"/>
          </p:cNvPicPr>
          <p:nvPr/>
        </p:nvPicPr>
        <p:blipFill>
          <a:blip r:embed="rId42"/>
          <a:srcRect l="15778" t="12263" r="15556" b="12814"/>
          <a:stretch>
            <a:fillRect/>
          </a:stretch>
        </p:blipFill>
        <p:spPr bwMode="auto">
          <a:xfrm>
            <a:off x="4883150" y="1285875"/>
            <a:ext cx="357188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719" name="Picture 14" descr="http://www.polyvore.com/cgi/img-thing?.out=jpg&amp;size=l&amp;tid=63910182"/>
          <p:cNvPicPr>
            <a:picLocks noChangeAspect="1" noChangeArrowheads="1"/>
          </p:cNvPicPr>
          <p:nvPr/>
        </p:nvPicPr>
        <p:blipFill>
          <a:blip r:embed="rId34"/>
          <a:srcRect l="15665" t="11595" r="15334" b="12633"/>
          <a:stretch>
            <a:fillRect/>
          </a:stretch>
        </p:blipFill>
        <p:spPr bwMode="auto">
          <a:xfrm>
            <a:off x="5240338" y="1295400"/>
            <a:ext cx="352425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720" name="Picture 48" descr="http://www.polyvore.com/cgi/img-thing?.out=jpg&amp;size=l&amp;tid=65997176"/>
          <p:cNvPicPr>
            <a:picLocks noChangeAspect="1" noChangeArrowheads="1"/>
          </p:cNvPicPr>
          <p:nvPr/>
        </p:nvPicPr>
        <p:blipFill>
          <a:blip r:embed="rId43"/>
          <a:srcRect l="15445" t="12265" r="16000" b="13068"/>
          <a:stretch>
            <a:fillRect/>
          </a:stretch>
        </p:blipFill>
        <p:spPr bwMode="auto">
          <a:xfrm>
            <a:off x="5592763" y="1296988"/>
            <a:ext cx="35560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721" name="Picture 4" descr="http://www.polyvore.com/cgi/img-thing?.out=jpg&amp;size=l&amp;tid=63910004"/>
          <p:cNvPicPr>
            <a:picLocks noChangeAspect="1" noChangeArrowheads="1"/>
          </p:cNvPicPr>
          <p:nvPr/>
        </p:nvPicPr>
        <p:blipFill>
          <a:blip r:embed="rId31"/>
          <a:srcRect l="15524" t="12123" r="15141" b="12241"/>
          <a:stretch>
            <a:fillRect/>
          </a:stretch>
        </p:blipFill>
        <p:spPr bwMode="auto">
          <a:xfrm>
            <a:off x="1333500" y="2079625"/>
            <a:ext cx="354013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722" name="Picture 10" descr="http://www.polyvore.com/cgi/img-thing?.out=jpg&amp;size=l&amp;tid=63910069"/>
          <p:cNvPicPr>
            <a:picLocks noChangeAspect="1" noChangeArrowheads="1"/>
          </p:cNvPicPr>
          <p:nvPr/>
        </p:nvPicPr>
        <p:blipFill>
          <a:blip r:embed="rId37"/>
          <a:srcRect l="15533" t="12572" r="16135" b="13428"/>
          <a:stretch>
            <a:fillRect/>
          </a:stretch>
        </p:blipFill>
        <p:spPr bwMode="auto">
          <a:xfrm>
            <a:off x="1687513" y="2063750"/>
            <a:ext cx="354012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723" name="Picture 46" descr="http://www.polyvore.com/cgi/img-thing?.out=jpg&amp;size=l&amp;tid=88677393"/>
          <p:cNvPicPr>
            <a:picLocks noChangeAspect="1" noChangeArrowheads="1"/>
          </p:cNvPicPr>
          <p:nvPr/>
        </p:nvPicPr>
        <p:blipFill>
          <a:blip r:embed="rId42"/>
          <a:srcRect l="15778" t="12263" r="15556" b="12814"/>
          <a:stretch>
            <a:fillRect/>
          </a:stretch>
        </p:blipFill>
        <p:spPr bwMode="auto">
          <a:xfrm>
            <a:off x="2055813" y="2063750"/>
            <a:ext cx="355600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724" name="Picture 14" descr="http://www.polyvore.com/cgi/img-thing?.out=jpg&amp;size=l&amp;tid=63910182"/>
          <p:cNvPicPr>
            <a:picLocks noChangeAspect="1" noChangeArrowheads="1"/>
          </p:cNvPicPr>
          <p:nvPr/>
        </p:nvPicPr>
        <p:blipFill>
          <a:blip r:embed="rId34"/>
          <a:srcRect l="15665" t="11595" r="15334" b="12633"/>
          <a:stretch>
            <a:fillRect/>
          </a:stretch>
        </p:blipFill>
        <p:spPr bwMode="auto">
          <a:xfrm>
            <a:off x="2416175" y="2066925"/>
            <a:ext cx="352425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725" name="Picture 40" descr="http://www.polyvore.com/cgi/img-thing?.out=jpg&amp;size=l&amp;tid=78432134"/>
          <p:cNvPicPr>
            <a:picLocks noChangeAspect="1" noChangeArrowheads="1"/>
          </p:cNvPicPr>
          <p:nvPr/>
        </p:nvPicPr>
        <p:blipFill>
          <a:blip r:embed="rId44"/>
          <a:srcRect l="16000" t="13599" r="15222" b="13841"/>
          <a:stretch>
            <a:fillRect/>
          </a:stretch>
        </p:blipFill>
        <p:spPr bwMode="auto">
          <a:xfrm>
            <a:off x="2768600" y="2079625"/>
            <a:ext cx="3238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726" name="Picture 44" descr="http://www.polyvore.com/cgi/img-thing?.out=jpg&amp;size=l&amp;tid=66386907"/>
          <p:cNvPicPr>
            <a:picLocks noChangeAspect="1" noChangeArrowheads="1"/>
          </p:cNvPicPr>
          <p:nvPr/>
        </p:nvPicPr>
        <p:blipFill>
          <a:blip r:embed="rId32"/>
          <a:srcRect l="15778" t="12492" r="14890" b="11507"/>
          <a:stretch>
            <a:fillRect/>
          </a:stretch>
        </p:blipFill>
        <p:spPr bwMode="auto">
          <a:xfrm>
            <a:off x="3092450" y="2058988"/>
            <a:ext cx="349250" cy="382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727" name="Picture 22" descr="http://www.polyvore.com/cgi/img-thing?.out=jpg&amp;size=l&amp;tid=70636441"/>
          <p:cNvPicPr>
            <a:picLocks noChangeAspect="1" noChangeArrowheads="1"/>
          </p:cNvPicPr>
          <p:nvPr/>
        </p:nvPicPr>
        <p:blipFill>
          <a:blip r:embed="rId45"/>
          <a:srcRect l="16039" t="12080" r="15627" b="13252"/>
          <a:stretch>
            <a:fillRect/>
          </a:stretch>
        </p:blipFill>
        <p:spPr bwMode="auto">
          <a:xfrm>
            <a:off x="3471863" y="2044700"/>
            <a:ext cx="349250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728" name="Picture 42" descr="http://www.polyvore.com/cgi/img-thing?.out=jpg&amp;size=l&amp;tid=70636392"/>
          <p:cNvPicPr>
            <a:picLocks noChangeAspect="1" noChangeArrowheads="1"/>
          </p:cNvPicPr>
          <p:nvPr/>
        </p:nvPicPr>
        <p:blipFill>
          <a:blip r:embed="rId40"/>
          <a:srcRect l="15778" t="12938" r="15889" b="12665"/>
          <a:stretch>
            <a:fillRect/>
          </a:stretch>
        </p:blipFill>
        <p:spPr bwMode="auto">
          <a:xfrm>
            <a:off x="3827463" y="2044700"/>
            <a:ext cx="35560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729" name="Picture 14" descr="http://www.polyvore.com/cgi/img-thing?.out=jpg&amp;size=l&amp;tid=63910182"/>
          <p:cNvPicPr>
            <a:picLocks noChangeAspect="1" noChangeArrowheads="1"/>
          </p:cNvPicPr>
          <p:nvPr/>
        </p:nvPicPr>
        <p:blipFill>
          <a:blip r:embed="rId34"/>
          <a:srcRect l="15665" t="11595" r="15334" b="12633"/>
          <a:stretch>
            <a:fillRect/>
          </a:stretch>
        </p:blipFill>
        <p:spPr bwMode="auto">
          <a:xfrm>
            <a:off x="4183063" y="2049463"/>
            <a:ext cx="352425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730" name="Picture 34" descr="http://www.polyvore.com/cgi/img-thing?.out=jpg&amp;size=l&amp;tid=70635972"/>
          <p:cNvPicPr>
            <a:picLocks noChangeAspect="1" noChangeArrowheads="1"/>
          </p:cNvPicPr>
          <p:nvPr/>
        </p:nvPicPr>
        <p:blipFill>
          <a:blip r:embed="rId33"/>
          <a:srcRect l="16917" t="14468" r="15083" b="11879"/>
          <a:stretch>
            <a:fillRect/>
          </a:stretch>
        </p:blipFill>
        <p:spPr bwMode="auto">
          <a:xfrm>
            <a:off x="4867275" y="2825750"/>
            <a:ext cx="3746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731" name="Picture 42" descr="http://www.polyvore.com/cgi/img-thing?.out=jpg&amp;size=l&amp;tid=70636392"/>
          <p:cNvPicPr>
            <a:picLocks noChangeAspect="1" noChangeArrowheads="1"/>
          </p:cNvPicPr>
          <p:nvPr/>
        </p:nvPicPr>
        <p:blipFill>
          <a:blip r:embed="rId40"/>
          <a:srcRect l="15778" t="12938" r="15889" b="12665"/>
          <a:stretch>
            <a:fillRect/>
          </a:stretch>
        </p:blipFill>
        <p:spPr bwMode="auto">
          <a:xfrm>
            <a:off x="5240338" y="2825750"/>
            <a:ext cx="35560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732" name="Picture 44" descr="http://www.polyvore.com/cgi/img-thing?.out=jpg&amp;size=l&amp;tid=66386907"/>
          <p:cNvPicPr>
            <a:picLocks noChangeAspect="1" noChangeArrowheads="1"/>
          </p:cNvPicPr>
          <p:nvPr/>
        </p:nvPicPr>
        <p:blipFill>
          <a:blip r:embed="rId32"/>
          <a:srcRect l="15778" t="12492" r="14890" b="11507"/>
          <a:stretch>
            <a:fillRect/>
          </a:stretch>
        </p:blipFill>
        <p:spPr bwMode="auto">
          <a:xfrm>
            <a:off x="5611813" y="2840038"/>
            <a:ext cx="347662" cy="382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733" name="Picture 42" descr="http://www.polyvore.com/cgi/img-thing?.out=jpg&amp;size=l&amp;tid=70636392"/>
          <p:cNvPicPr>
            <a:picLocks noChangeAspect="1" noChangeArrowheads="1"/>
          </p:cNvPicPr>
          <p:nvPr/>
        </p:nvPicPr>
        <p:blipFill>
          <a:blip r:embed="rId40"/>
          <a:srcRect l="15778" t="12938" r="15889" b="12665"/>
          <a:stretch>
            <a:fillRect/>
          </a:stretch>
        </p:blipFill>
        <p:spPr bwMode="auto">
          <a:xfrm>
            <a:off x="5975350" y="2843213"/>
            <a:ext cx="35560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" name="Picture 8" descr="http://www.polyvore.com/cgi/img-thing?.out=jpg&amp;size=l&amp;tid=76745932"/>
          <p:cNvPicPr>
            <a:picLocks noChangeAspect="1" noChangeArrowheads="1"/>
          </p:cNvPicPr>
          <p:nvPr/>
        </p:nvPicPr>
        <p:blipFill>
          <a:blip r:embed="rId39"/>
          <a:srcRect l="16438" t="12119" r="15895" b="12881"/>
          <a:stretch>
            <a:fillRect/>
          </a:stretch>
        </p:blipFill>
        <p:spPr bwMode="auto">
          <a:xfrm>
            <a:off x="7532688" y="1447800"/>
            <a:ext cx="366712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" name="Picture 34" descr="http://www.polyvore.com/cgi/img-thing?.out=jpg&amp;size=l&amp;tid=70635972"/>
          <p:cNvPicPr>
            <a:picLocks noChangeAspect="1" noChangeArrowheads="1"/>
          </p:cNvPicPr>
          <p:nvPr/>
        </p:nvPicPr>
        <p:blipFill>
          <a:blip r:embed="rId33"/>
          <a:srcRect l="16917" t="14468" r="15083" b="11879"/>
          <a:stretch>
            <a:fillRect/>
          </a:stretch>
        </p:blipFill>
        <p:spPr bwMode="auto">
          <a:xfrm>
            <a:off x="7912100" y="1017588"/>
            <a:ext cx="373063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" name="Picture 14" descr="http://www.polyvore.com/cgi/img-thing?.out=jpg&amp;size=l&amp;tid=63910182"/>
          <p:cNvPicPr>
            <a:picLocks noChangeAspect="1" noChangeArrowheads="1"/>
          </p:cNvPicPr>
          <p:nvPr/>
        </p:nvPicPr>
        <p:blipFill>
          <a:blip r:embed="rId34"/>
          <a:srcRect l="15665" t="11595" r="15334" b="12633"/>
          <a:stretch>
            <a:fillRect/>
          </a:stretch>
        </p:blipFill>
        <p:spPr bwMode="auto">
          <a:xfrm>
            <a:off x="7531100" y="2324100"/>
            <a:ext cx="352425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1.96115E-6 C -0.06667 -0.02822 -0.14583 0.0067 -0.21684 -0.00995 C -0.25382 -0.00948 -0.36493 0.01064 -0.42135 -0.01781 C -0.44722 -0.01712 -0.47309 -0.01712 -0.49896 -0.01596 C -0.51424 -0.01527 -0.53003 -0.00763 -0.54531 -0.00601 C -0.55538 -0.00116 -0.56615 -0.00255 -0.57656 1.96115E-6 C -0.58594 -0.0007 -0.59549 -0.00023 -0.60486 -0.00185 C -0.61198 -0.00301 -0.61719 -0.00879 -0.62292 -0.01388 C -0.62674 -0.01712 -0.63351 -0.0185 -0.63785 -0.01989 C -0.63924 -0.02128 -0.64219 -0.02382 -0.64219 -0.02382 " pathEditMode="relative" ptsTypes="fffffffffA">
                                      <p:cBhvr>
                                        <p:cTn id="6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9408E-6 C -0.0342 0.00162 -0.06736 0.00694 -0.10139 0.00994 C -0.11424 0.01388 -0.12709 0.01596 -0.14028 0.01781 C -0.16059 0.02382 -0.17726 0.03723 -0.19688 0.04556 C -0.20868 0.05042 -0.22084 0.05365 -0.23282 0.05758 C -0.24757 0.06244 -0.25191 0.07169 -0.26702 0.07354 C -0.279 0.07493 -0.29098 0.0747 -0.30295 0.07539 C -0.3224 0.07886 -0.34184 0.08141 -0.36111 0.08534 C -0.36702 0.08649 -0.37309 0.08788 -0.379 0.08927 C -0.38403 0.09042 -0.39393 0.09343 -0.39393 0.09343 C -0.40348 0.09968 -0.41632 0.10176 -0.42674 0.10338 C -0.4757 0.11124 -0.53108 0.10846 -0.57761 0.10916 C -0.60104 0.10846 -0.62431 0.10846 -0.64775 0.10731 C -0.65209 0.10708 -0.65677 0.10222 -0.66111 0.10129 C -0.66702 0.10014 -0.679 0.09921 -0.679 0.09921 " pathEditMode="relative" ptsTypes="ffffffffffffffA">
                                      <p:cBhvr>
                                        <p:cTn id="8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66327E-6 C -0.04097 0.00578 -0.07812 0.0104 -0.11944 0.01202 C -0.15625 0.01572 -0.19306 0.02104 -0.22986 0.0259 C -0.24878 0.03469 -0.23021 0.02659 -0.27917 0.03399 C -0.2901 0.03561 -0.31198 0.03977 -0.31198 0.03977 C -0.33125 0.05758 -0.40226 0.03654 -0.43437 0.03399 C -0.44288 0.0333 -0.45121 0.0326 -0.45972 0.03191 C -0.48229 0.02335 -0.50104 0.02335 -0.52535 0.02197 C -0.56233 0.01156 -0.63889 0.01803 -0.63889 0.01803 " pathEditMode="relative" ptsTypes="ffffffffA">
                                      <p:cBhvr>
                                        <p:cTn id="10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Content Placeholder 2"/>
          <p:cNvSpPr>
            <a:spLocks noGrp="1"/>
          </p:cNvSpPr>
          <p:nvPr>
            <p:ph idx="1"/>
          </p:nvPr>
        </p:nvSpPr>
        <p:spPr>
          <a:xfrm>
            <a:off x="457200" y="1628775"/>
            <a:ext cx="8229600" cy="4525963"/>
          </a:xfrm>
        </p:spPr>
        <p:txBody>
          <a:bodyPr/>
          <a:lstStyle/>
          <a:p>
            <a:pPr eaLnBrk="1" hangingPunct="1"/>
            <a:endParaRPr lang="en-GB" smtClean="0"/>
          </a:p>
        </p:txBody>
      </p:sp>
      <p:pic>
        <p:nvPicPr>
          <p:cNvPr id="29698" name="Picture 8" descr="http://www.polyvore.com/cgi/img-thing?.out=jpg&amp;size=l&amp;tid=76745932"/>
          <p:cNvPicPr>
            <a:picLocks noChangeAspect="1" noChangeArrowheads="1"/>
          </p:cNvPicPr>
          <p:nvPr/>
        </p:nvPicPr>
        <p:blipFill>
          <a:blip r:embed="rId2"/>
          <a:srcRect l="16438" t="12119" r="15895" b="12881"/>
          <a:stretch>
            <a:fillRect/>
          </a:stretch>
        </p:blipFill>
        <p:spPr bwMode="auto">
          <a:xfrm>
            <a:off x="900113" y="501650"/>
            <a:ext cx="561975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9" name="Picture 34" descr="http://www.polyvore.com/cgi/img-thing?.out=jpg&amp;size=l&amp;tid=70635972"/>
          <p:cNvPicPr>
            <a:picLocks noChangeAspect="1" noChangeArrowheads="1"/>
          </p:cNvPicPr>
          <p:nvPr/>
        </p:nvPicPr>
        <p:blipFill>
          <a:blip r:embed="rId3"/>
          <a:srcRect l="16917" t="14468" r="15083" b="11879"/>
          <a:stretch>
            <a:fillRect/>
          </a:stretch>
        </p:blipFill>
        <p:spPr bwMode="auto">
          <a:xfrm>
            <a:off x="1979613" y="803275"/>
            <a:ext cx="5715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0" name="Picture 10" descr="http://www.polyvore.com/cgi/img-thing?.out=jpg&amp;size=l&amp;tid=63910069"/>
          <p:cNvPicPr>
            <a:picLocks noChangeAspect="1" noChangeArrowheads="1"/>
          </p:cNvPicPr>
          <p:nvPr/>
        </p:nvPicPr>
        <p:blipFill>
          <a:blip r:embed="rId4"/>
          <a:srcRect l="15533" t="12572" r="16135" b="13428"/>
          <a:stretch>
            <a:fillRect/>
          </a:stretch>
        </p:blipFill>
        <p:spPr bwMode="auto">
          <a:xfrm>
            <a:off x="2843213" y="301625"/>
            <a:ext cx="565150" cy="61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1" name="Picture 14" descr="http://www.polyvore.com/cgi/img-thing?.out=jpg&amp;size=l&amp;tid=63910182"/>
          <p:cNvPicPr>
            <a:picLocks noChangeAspect="1" noChangeArrowheads="1"/>
          </p:cNvPicPr>
          <p:nvPr/>
        </p:nvPicPr>
        <p:blipFill>
          <a:blip r:embed="rId5"/>
          <a:srcRect l="15665" t="11595" r="15334" b="12633"/>
          <a:stretch>
            <a:fillRect/>
          </a:stretch>
        </p:blipFill>
        <p:spPr bwMode="auto">
          <a:xfrm>
            <a:off x="3851275" y="803275"/>
            <a:ext cx="56197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1" name="Picture 2" descr="http://farm1.static.flickr.com/23/30997788_a595e9e158_o.jpg"/>
          <p:cNvPicPr>
            <a:picLocks noChangeAspect="1" noChangeArrowheads="1"/>
          </p:cNvPicPr>
          <p:nvPr/>
        </p:nvPicPr>
        <p:blipFill>
          <a:blip r:embed="rId2"/>
          <a:srcRect l="3485" t="2870" r="3033" b="2084"/>
          <a:stretch>
            <a:fillRect/>
          </a:stretch>
        </p:blipFill>
        <p:spPr bwMode="auto">
          <a:xfrm>
            <a:off x="273050" y="195263"/>
            <a:ext cx="6369050" cy="647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2" name="Picture 4" descr="http://www.polyvore.com/cgi/img-thing?.out=jpg&amp;size=l&amp;tid=63910004"/>
          <p:cNvPicPr>
            <a:picLocks noChangeAspect="1" noChangeArrowheads="1"/>
          </p:cNvPicPr>
          <p:nvPr/>
        </p:nvPicPr>
        <p:blipFill>
          <a:blip r:embed="rId3"/>
          <a:srcRect l="15524" t="12123" r="15141" b="12241"/>
          <a:stretch>
            <a:fillRect/>
          </a:stretch>
        </p:blipFill>
        <p:spPr bwMode="auto">
          <a:xfrm>
            <a:off x="7537450" y="620713"/>
            <a:ext cx="344488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3" name="Picture 6" descr="http://www.polyvore.com/cgi/img-thing?.out=jpg&amp;size=l&amp;tid=74929706"/>
          <p:cNvPicPr>
            <a:picLocks noChangeAspect="1" noChangeArrowheads="1"/>
          </p:cNvPicPr>
          <p:nvPr/>
        </p:nvPicPr>
        <p:blipFill>
          <a:blip r:embed="rId4"/>
          <a:srcRect l="16074" t="12886" r="15077" b="12448"/>
          <a:stretch>
            <a:fillRect/>
          </a:stretch>
        </p:blipFill>
        <p:spPr bwMode="auto">
          <a:xfrm>
            <a:off x="7537450" y="1036638"/>
            <a:ext cx="346075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4" name="Picture 8" descr="http://www.polyvore.com/cgi/img-thing?.out=jpg&amp;size=l&amp;tid=76745932"/>
          <p:cNvPicPr>
            <a:picLocks noChangeAspect="1" noChangeArrowheads="1"/>
          </p:cNvPicPr>
          <p:nvPr/>
        </p:nvPicPr>
        <p:blipFill>
          <a:blip r:embed="rId5"/>
          <a:srcRect l="16438" t="12119" r="15895" b="12881"/>
          <a:stretch>
            <a:fillRect/>
          </a:stretch>
        </p:blipFill>
        <p:spPr bwMode="auto">
          <a:xfrm>
            <a:off x="7526338" y="1447800"/>
            <a:ext cx="3571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5" name="Picture 10" descr="http://www.polyvore.com/cgi/img-thing?.out=jpg&amp;size=l&amp;tid=63910069"/>
          <p:cNvPicPr>
            <a:picLocks noChangeAspect="1" noChangeArrowheads="1"/>
          </p:cNvPicPr>
          <p:nvPr/>
        </p:nvPicPr>
        <p:blipFill>
          <a:blip r:embed="rId6"/>
          <a:srcRect l="15533" t="12572" r="16135" b="13428"/>
          <a:stretch>
            <a:fillRect/>
          </a:stretch>
        </p:blipFill>
        <p:spPr bwMode="auto">
          <a:xfrm>
            <a:off x="7526338" y="1879600"/>
            <a:ext cx="363537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6" name="Picture 14" descr="http://www.polyvore.com/cgi/img-thing?.out=jpg&amp;size=l&amp;tid=63910182"/>
          <p:cNvPicPr>
            <a:picLocks noChangeAspect="1" noChangeArrowheads="1"/>
          </p:cNvPicPr>
          <p:nvPr/>
        </p:nvPicPr>
        <p:blipFill>
          <a:blip r:embed="rId7"/>
          <a:srcRect l="15665" t="11595" r="15334" b="12633"/>
          <a:stretch>
            <a:fillRect/>
          </a:stretch>
        </p:blipFill>
        <p:spPr bwMode="auto">
          <a:xfrm>
            <a:off x="7526338" y="2311400"/>
            <a:ext cx="363537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7" name="Picture 16" descr="http://www.polyvore.com/cgi/img-thing?.out=jpg&amp;size=l&amp;tid=84770644"/>
          <p:cNvPicPr>
            <a:picLocks noChangeAspect="1" noChangeArrowheads="1"/>
          </p:cNvPicPr>
          <p:nvPr/>
        </p:nvPicPr>
        <p:blipFill>
          <a:blip r:embed="rId8"/>
          <a:srcRect l="15279" t="14175" r="15054" b="12419"/>
          <a:stretch>
            <a:fillRect/>
          </a:stretch>
        </p:blipFill>
        <p:spPr bwMode="auto">
          <a:xfrm>
            <a:off x="7524750" y="2741613"/>
            <a:ext cx="369888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8" name="Picture 18" descr="http://www.polyvore.com/cgi/img-thing?.out=jpg&amp;size=l&amp;tid=78442476"/>
          <p:cNvPicPr>
            <a:picLocks noChangeAspect="1" noChangeArrowheads="1"/>
          </p:cNvPicPr>
          <p:nvPr/>
        </p:nvPicPr>
        <p:blipFill>
          <a:blip r:embed="rId9"/>
          <a:srcRect l="16438" t="12495" r="15228" b="13165"/>
          <a:stretch>
            <a:fillRect/>
          </a:stretch>
        </p:blipFill>
        <p:spPr bwMode="auto">
          <a:xfrm>
            <a:off x="7529513" y="3184525"/>
            <a:ext cx="357187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9" name="Picture 20" descr="http://www.polyvore.com/cgi/img-thing?.out=jpg&amp;size=l&amp;tid=70733744"/>
          <p:cNvPicPr>
            <a:picLocks noChangeAspect="1" noChangeArrowheads="1"/>
          </p:cNvPicPr>
          <p:nvPr/>
        </p:nvPicPr>
        <p:blipFill>
          <a:blip r:embed="rId10"/>
          <a:srcRect l="15971" t="12341" r="14696" b="12326"/>
          <a:stretch>
            <a:fillRect/>
          </a:stretch>
        </p:blipFill>
        <p:spPr bwMode="auto">
          <a:xfrm>
            <a:off x="7532688" y="3613150"/>
            <a:ext cx="346075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0" name="Picture 22" descr="http://www.polyvore.com/cgi/img-thing?.out=jpg&amp;size=l&amp;tid=70636441"/>
          <p:cNvPicPr>
            <a:picLocks noChangeAspect="1" noChangeArrowheads="1"/>
          </p:cNvPicPr>
          <p:nvPr/>
        </p:nvPicPr>
        <p:blipFill>
          <a:blip r:embed="rId11"/>
          <a:srcRect l="16039" t="12080" r="15627" b="13252"/>
          <a:stretch>
            <a:fillRect/>
          </a:stretch>
        </p:blipFill>
        <p:spPr bwMode="auto">
          <a:xfrm>
            <a:off x="7537450" y="4033838"/>
            <a:ext cx="3397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1" name="Picture 24" descr="http://scrabblewordfinders.net/wp-content/uploads/2013/08/Words-with-J.pn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7537450" y="4437063"/>
            <a:ext cx="3397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2" name="Picture 26" descr="http://ecx.images-amazon.com/images/I/312QkNdbiwL.jp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537450" y="4857750"/>
            <a:ext cx="3397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3" name="Picture 28" descr="http://www.polyvore.com/cgi/img-thing?.out=jpg&amp;size=l&amp;tid=66386840"/>
          <p:cNvPicPr>
            <a:picLocks noChangeAspect="1" noChangeArrowheads="1"/>
          </p:cNvPicPr>
          <p:nvPr/>
        </p:nvPicPr>
        <p:blipFill>
          <a:blip r:embed="rId14"/>
          <a:srcRect l="15479" t="12354" r="14523" b="13538"/>
          <a:stretch>
            <a:fillRect/>
          </a:stretch>
        </p:blipFill>
        <p:spPr bwMode="auto">
          <a:xfrm>
            <a:off x="7540625" y="5284788"/>
            <a:ext cx="354013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4" name="Picture 30" descr="http://www.polyvore.com/cgi/img-thing?.out=jpg&amp;size=l&amp;tid=73537103"/>
          <p:cNvPicPr>
            <a:picLocks noChangeAspect="1" noChangeArrowheads="1"/>
          </p:cNvPicPr>
          <p:nvPr/>
        </p:nvPicPr>
        <p:blipFill>
          <a:blip r:embed="rId15"/>
          <a:srcRect l="15627" t="12883" r="15762" b="12810"/>
          <a:stretch>
            <a:fillRect/>
          </a:stretch>
        </p:blipFill>
        <p:spPr bwMode="auto">
          <a:xfrm>
            <a:off x="7548563" y="5718175"/>
            <a:ext cx="346075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5" name="Picture 32" descr="http://www.polyvore.com/cgi/img-thing?.out=jpg&amp;size=l&amp;tid=70636045"/>
          <p:cNvPicPr>
            <a:picLocks noChangeAspect="1" noChangeArrowheads="1"/>
          </p:cNvPicPr>
          <p:nvPr/>
        </p:nvPicPr>
        <p:blipFill>
          <a:blip r:embed="rId16"/>
          <a:srcRect l="15813" t="13263" r="14520" b="13150"/>
          <a:stretch>
            <a:fillRect/>
          </a:stretch>
        </p:blipFill>
        <p:spPr bwMode="auto">
          <a:xfrm>
            <a:off x="7945438" y="620713"/>
            <a:ext cx="33972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6" name="Picture 34" descr="http://www.polyvore.com/cgi/img-thing?.out=jpg&amp;size=l&amp;tid=70635972"/>
          <p:cNvPicPr>
            <a:picLocks noChangeAspect="1" noChangeArrowheads="1"/>
          </p:cNvPicPr>
          <p:nvPr/>
        </p:nvPicPr>
        <p:blipFill>
          <a:blip r:embed="rId17"/>
          <a:srcRect l="16917" t="14468" r="15083" b="11879"/>
          <a:stretch>
            <a:fillRect/>
          </a:stretch>
        </p:blipFill>
        <p:spPr bwMode="auto">
          <a:xfrm>
            <a:off x="7926388" y="1028700"/>
            <a:ext cx="36195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7" name="Picture 36" descr="http://www.familycenters.org/products/img/b-6074_p.png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7926388" y="1447800"/>
            <a:ext cx="3635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8" name="Picture 38" descr="http://scrabblewordfinders.net/wp-content/uploads/2013/08/Words-with-Q.png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7931150" y="1879600"/>
            <a:ext cx="3635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9" name="Picture 40" descr="http://www.polyvore.com/cgi/img-thing?.out=jpg&amp;size=l&amp;tid=78432134"/>
          <p:cNvPicPr>
            <a:picLocks noChangeAspect="1" noChangeArrowheads="1"/>
          </p:cNvPicPr>
          <p:nvPr/>
        </p:nvPicPr>
        <p:blipFill>
          <a:blip r:embed="rId20"/>
          <a:srcRect l="16000" t="13599" r="15222" b="13841"/>
          <a:stretch>
            <a:fillRect/>
          </a:stretch>
        </p:blipFill>
        <p:spPr bwMode="auto">
          <a:xfrm>
            <a:off x="7931150" y="2309813"/>
            <a:ext cx="369888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0" name="Picture 42" descr="http://www.polyvore.com/cgi/img-thing?.out=jpg&amp;size=l&amp;tid=70636392"/>
          <p:cNvPicPr>
            <a:picLocks noChangeAspect="1" noChangeArrowheads="1"/>
          </p:cNvPicPr>
          <p:nvPr/>
        </p:nvPicPr>
        <p:blipFill>
          <a:blip r:embed="rId21"/>
          <a:srcRect l="15778" t="12938" r="15889" b="12665"/>
          <a:stretch>
            <a:fillRect/>
          </a:stretch>
        </p:blipFill>
        <p:spPr bwMode="auto">
          <a:xfrm>
            <a:off x="7926388" y="2728913"/>
            <a:ext cx="36830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1" name="Picture 44" descr="http://www.polyvore.com/cgi/img-thing?.out=jpg&amp;size=l&amp;tid=66386907"/>
          <p:cNvPicPr>
            <a:picLocks noChangeAspect="1" noChangeArrowheads="1"/>
          </p:cNvPicPr>
          <p:nvPr/>
        </p:nvPicPr>
        <p:blipFill>
          <a:blip r:embed="rId22"/>
          <a:srcRect l="15778" t="12492" r="14890" b="11507"/>
          <a:stretch>
            <a:fillRect/>
          </a:stretch>
        </p:blipFill>
        <p:spPr bwMode="auto">
          <a:xfrm>
            <a:off x="7926388" y="3167063"/>
            <a:ext cx="369887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2" name="Picture 46" descr="http://www.polyvore.com/cgi/img-thing?.out=jpg&amp;size=l&amp;tid=88677393"/>
          <p:cNvPicPr>
            <a:picLocks noChangeAspect="1" noChangeArrowheads="1"/>
          </p:cNvPicPr>
          <p:nvPr/>
        </p:nvPicPr>
        <p:blipFill>
          <a:blip r:embed="rId23"/>
          <a:srcRect l="15778" t="12263" r="15556" b="12814"/>
          <a:stretch>
            <a:fillRect/>
          </a:stretch>
        </p:blipFill>
        <p:spPr bwMode="auto">
          <a:xfrm>
            <a:off x="7929563" y="4033838"/>
            <a:ext cx="346075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3" name="Picture 48" descr="http://www.polyvore.com/cgi/img-thing?.out=jpg&amp;size=l&amp;tid=71302964"/>
          <p:cNvPicPr>
            <a:picLocks noChangeAspect="1" noChangeArrowheads="1"/>
          </p:cNvPicPr>
          <p:nvPr/>
        </p:nvPicPr>
        <p:blipFill>
          <a:blip r:embed="rId24"/>
          <a:srcRect l="15778" t="13264" r="16000" b="13551"/>
          <a:stretch>
            <a:fillRect/>
          </a:stretch>
        </p:blipFill>
        <p:spPr bwMode="auto">
          <a:xfrm>
            <a:off x="7926388" y="4440238"/>
            <a:ext cx="358775" cy="38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4" name="Picture 50" descr="http://www.polyvore.com/cgi/img-thing?.out=jpg&amp;size=l&amp;tid=86484912"/>
          <p:cNvPicPr>
            <a:picLocks noChangeAspect="1" noChangeArrowheads="1"/>
          </p:cNvPicPr>
          <p:nvPr/>
        </p:nvPicPr>
        <p:blipFill>
          <a:blip r:embed="rId25"/>
          <a:srcRect l="16444" t="11613" r="16000" b="12383"/>
          <a:stretch>
            <a:fillRect/>
          </a:stretch>
        </p:blipFill>
        <p:spPr bwMode="auto">
          <a:xfrm>
            <a:off x="7926388" y="4856163"/>
            <a:ext cx="358775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5" name="Picture 52" descr="http://www.polyvore.com/cgi/img-thing?.out=jpg&amp;size=l&amp;tid=65997176"/>
          <p:cNvPicPr>
            <a:picLocks noChangeAspect="1" noChangeArrowheads="1"/>
          </p:cNvPicPr>
          <p:nvPr/>
        </p:nvPicPr>
        <p:blipFill>
          <a:blip r:embed="rId26"/>
          <a:srcRect l="15445" t="12265" r="16000" b="13068"/>
          <a:stretch>
            <a:fillRect/>
          </a:stretch>
        </p:blipFill>
        <p:spPr bwMode="auto">
          <a:xfrm>
            <a:off x="7947025" y="5284788"/>
            <a:ext cx="346075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6" name="Picture 54" descr="http://www.polyvore.com/cgi/img-thing?.out=jpg&amp;size=l&amp;tid=85623090"/>
          <p:cNvPicPr>
            <a:picLocks noChangeAspect="1" noChangeArrowheads="1"/>
          </p:cNvPicPr>
          <p:nvPr/>
        </p:nvPicPr>
        <p:blipFill>
          <a:blip r:embed="rId27"/>
          <a:srcRect l="15445" t="12544" r="16000" b="12372"/>
          <a:stretch>
            <a:fillRect/>
          </a:stretch>
        </p:blipFill>
        <p:spPr bwMode="auto">
          <a:xfrm>
            <a:off x="7947025" y="5722938"/>
            <a:ext cx="3381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7" name="Picture 56" descr="U Scrabble Tile"/>
          <p:cNvPicPr>
            <a:picLocks noChangeAspect="1" noChangeArrowheads="1"/>
          </p:cNvPicPr>
          <p:nvPr/>
        </p:nvPicPr>
        <p:blipFill>
          <a:blip r:embed="rId28"/>
          <a:srcRect l="15111" t="12666" r="16000" b="13263"/>
          <a:stretch>
            <a:fillRect/>
          </a:stretch>
        </p:blipFill>
        <p:spPr bwMode="auto">
          <a:xfrm>
            <a:off x="7926388" y="3613150"/>
            <a:ext cx="35401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8" name="Picture 48" descr="http://www.polyvore.com/cgi/img-thing?.out=jpg&amp;size=l&amp;tid=71302964"/>
          <p:cNvPicPr>
            <a:picLocks noChangeAspect="1" noChangeArrowheads="1"/>
          </p:cNvPicPr>
          <p:nvPr/>
        </p:nvPicPr>
        <p:blipFill>
          <a:blip r:embed="rId29"/>
          <a:srcRect l="15778" t="13264" r="16000" b="13551"/>
          <a:stretch>
            <a:fillRect/>
          </a:stretch>
        </p:blipFill>
        <p:spPr bwMode="auto">
          <a:xfrm>
            <a:off x="3441700" y="3211513"/>
            <a:ext cx="3651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9" name="Picture 20" descr="http://www.polyvore.com/cgi/img-thing?.out=jpg&amp;size=l&amp;tid=70733744"/>
          <p:cNvPicPr>
            <a:picLocks noChangeAspect="1" noChangeArrowheads="1"/>
          </p:cNvPicPr>
          <p:nvPr/>
        </p:nvPicPr>
        <p:blipFill>
          <a:blip r:embed="rId30"/>
          <a:srcRect l="15971" t="12341" r="14696" b="12326"/>
          <a:stretch>
            <a:fillRect/>
          </a:stretch>
        </p:blipFill>
        <p:spPr bwMode="auto">
          <a:xfrm>
            <a:off x="3805238" y="3211513"/>
            <a:ext cx="35560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0" name="Picture 4" descr="http://www.polyvore.com/cgi/img-thing?.out=jpg&amp;size=l&amp;tid=63910004"/>
          <p:cNvPicPr>
            <a:picLocks noChangeAspect="1" noChangeArrowheads="1"/>
          </p:cNvPicPr>
          <p:nvPr/>
        </p:nvPicPr>
        <p:blipFill>
          <a:blip r:embed="rId31"/>
          <a:srcRect l="15524" t="12123" r="15141" b="12241"/>
          <a:stretch>
            <a:fillRect/>
          </a:stretch>
        </p:blipFill>
        <p:spPr bwMode="auto">
          <a:xfrm>
            <a:off x="4160838" y="3211513"/>
            <a:ext cx="354012" cy="38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1" name="Picture 44" descr="http://www.polyvore.com/cgi/img-thing?.out=jpg&amp;size=l&amp;tid=66386907"/>
          <p:cNvPicPr>
            <a:picLocks noChangeAspect="1" noChangeArrowheads="1"/>
          </p:cNvPicPr>
          <p:nvPr/>
        </p:nvPicPr>
        <p:blipFill>
          <a:blip r:embed="rId32"/>
          <a:srcRect l="15778" t="12492" r="14890" b="11507"/>
          <a:stretch>
            <a:fillRect/>
          </a:stretch>
        </p:blipFill>
        <p:spPr bwMode="auto">
          <a:xfrm>
            <a:off x="4514850" y="3219450"/>
            <a:ext cx="349250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2" name="Picture 34" descr="http://www.polyvore.com/cgi/img-thing?.out=jpg&amp;size=l&amp;tid=70635972"/>
          <p:cNvPicPr>
            <a:picLocks noChangeAspect="1" noChangeArrowheads="1"/>
          </p:cNvPicPr>
          <p:nvPr/>
        </p:nvPicPr>
        <p:blipFill>
          <a:blip r:embed="rId33"/>
          <a:srcRect l="16917" t="14468" r="15083" b="11879"/>
          <a:stretch>
            <a:fillRect/>
          </a:stretch>
        </p:blipFill>
        <p:spPr bwMode="auto">
          <a:xfrm>
            <a:off x="3806825" y="3584575"/>
            <a:ext cx="373063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3" name="Picture 48" descr="http://www.polyvore.com/cgi/img-thing?.out=jpg&amp;size=l&amp;tid=71302964"/>
          <p:cNvPicPr>
            <a:picLocks noChangeAspect="1" noChangeArrowheads="1"/>
          </p:cNvPicPr>
          <p:nvPr/>
        </p:nvPicPr>
        <p:blipFill>
          <a:blip r:embed="rId29"/>
          <a:srcRect l="15778" t="13264" r="16000" b="13551"/>
          <a:stretch>
            <a:fillRect/>
          </a:stretch>
        </p:blipFill>
        <p:spPr bwMode="auto">
          <a:xfrm>
            <a:off x="3819525" y="3970338"/>
            <a:ext cx="363538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4" name="Picture 20" descr="http://www.polyvore.com/cgi/img-thing?.out=jpg&amp;size=l&amp;tid=70733744"/>
          <p:cNvPicPr>
            <a:picLocks noChangeAspect="1" noChangeArrowheads="1"/>
          </p:cNvPicPr>
          <p:nvPr/>
        </p:nvPicPr>
        <p:blipFill>
          <a:blip r:embed="rId30"/>
          <a:srcRect l="15971" t="12341" r="14696" b="12326"/>
          <a:stretch>
            <a:fillRect/>
          </a:stretch>
        </p:blipFill>
        <p:spPr bwMode="auto">
          <a:xfrm>
            <a:off x="4183063" y="3975100"/>
            <a:ext cx="355600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5" name="Picture 14" descr="http://www.polyvore.com/cgi/img-thing?.out=jpg&amp;size=l&amp;tid=63910182"/>
          <p:cNvPicPr>
            <a:picLocks noChangeAspect="1" noChangeArrowheads="1"/>
          </p:cNvPicPr>
          <p:nvPr/>
        </p:nvPicPr>
        <p:blipFill>
          <a:blip r:embed="rId34"/>
          <a:srcRect l="15665" t="11595" r="15334" b="12633"/>
          <a:stretch>
            <a:fillRect/>
          </a:stretch>
        </p:blipFill>
        <p:spPr bwMode="auto">
          <a:xfrm>
            <a:off x="5229225" y="3970338"/>
            <a:ext cx="352425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6" name="Picture 14" descr="http://www.polyvore.com/cgi/img-thing?.out=jpg&amp;size=l&amp;tid=63910182"/>
          <p:cNvPicPr>
            <a:picLocks noChangeAspect="1" noChangeArrowheads="1"/>
          </p:cNvPicPr>
          <p:nvPr/>
        </p:nvPicPr>
        <p:blipFill>
          <a:blip r:embed="rId34"/>
          <a:srcRect l="15665" t="11595" r="15334" b="12633"/>
          <a:stretch>
            <a:fillRect/>
          </a:stretch>
        </p:blipFill>
        <p:spPr bwMode="auto">
          <a:xfrm>
            <a:off x="4535488" y="3970338"/>
            <a:ext cx="350837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7" name="Picture 37" descr="http://www.polyvore.com/cgi/img-thing?.out=jpg&amp;size=l&amp;tid=78432134"/>
          <p:cNvPicPr>
            <a:picLocks noChangeAspect="1" noChangeArrowheads="1"/>
          </p:cNvPicPr>
          <p:nvPr/>
        </p:nvPicPr>
        <p:blipFill>
          <a:blip r:embed="rId35"/>
          <a:srcRect l="16000" t="13599" r="15222" b="13841"/>
          <a:stretch>
            <a:fillRect/>
          </a:stretch>
        </p:blipFill>
        <p:spPr bwMode="auto">
          <a:xfrm>
            <a:off x="4883150" y="3970338"/>
            <a:ext cx="366713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8" name="Picture 36" descr="http://www.familycenters.org/products/img/b-6074_p.png"/>
          <p:cNvPicPr>
            <a:picLocks noChangeAspect="1" noChangeArrowheads="1"/>
          </p:cNvPicPr>
          <p:nvPr/>
        </p:nvPicPr>
        <p:blipFill>
          <a:blip r:embed="rId36"/>
          <a:srcRect/>
          <a:stretch>
            <a:fillRect/>
          </a:stretch>
        </p:blipFill>
        <p:spPr bwMode="auto">
          <a:xfrm>
            <a:off x="4503738" y="879475"/>
            <a:ext cx="373062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9" name="Picture 34" descr="http://www.polyvore.com/cgi/img-thing?.out=jpg&amp;size=l&amp;tid=70635972"/>
          <p:cNvPicPr>
            <a:picLocks noChangeAspect="1" noChangeArrowheads="1"/>
          </p:cNvPicPr>
          <p:nvPr/>
        </p:nvPicPr>
        <p:blipFill>
          <a:blip r:embed="rId33"/>
          <a:srcRect l="16917" t="14468" r="15083" b="11879"/>
          <a:stretch>
            <a:fillRect/>
          </a:stretch>
        </p:blipFill>
        <p:spPr bwMode="auto">
          <a:xfrm>
            <a:off x="4519613" y="1674813"/>
            <a:ext cx="373062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0" name="Picture 10" descr="http://www.polyvore.com/cgi/img-thing?.out=jpg&amp;size=l&amp;tid=63910069"/>
          <p:cNvPicPr>
            <a:picLocks noChangeAspect="1" noChangeArrowheads="1"/>
          </p:cNvPicPr>
          <p:nvPr/>
        </p:nvPicPr>
        <p:blipFill>
          <a:blip r:embed="rId37"/>
          <a:srcRect l="15533" t="12572" r="16135" b="13428"/>
          <a:stretch>
            <a:fillRect/>
          </a:stretch>
        </p:blipFill>
        <p:spPr bwMode="auto">
          <a:xfrm>
            <a:off x="4519613" y="2052638"/>
            <a:ext cx="354012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1" name="Picture 56" descr="U Scrabble Tile"/>
          <p:cNvPicPr>
            <a:picLocks noChangeAspect="1" noChangeArrowheads="1"/>
          </p:cNvPicPr>
          <p:nvPr/>
        </p:nvPicPr>
        <p:blipFill>
          <a:blip r:embed="rId38"/>
          <a:srcRect l="15111" t="12666" r="16000" b="13263"/>
          <a:stretch>
            <a:fillRect/>
          </a:stretch>
        </p:blipFill>
        <p:spPr bwMode="auto">
          <a:xfrm>
            <a:off x="4510088" y="2439988"/>
            <a:ext cx="366712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2" name="Picture 8" descr="http://www.polyvore.com/cgi/img-thing?.out=jpg&amp;size=l&amp;tid=76745932"/>
          <p:cNvPicPr>
            <a:picLocks noChangeAspect="1" noChangeArrowheads="1"/>
          </p:cNvPicPr>
          <p:nvPr/>
        </p:nvPicPr>
        <p:blipFill>
          <a:blip r:embed="rId39"/>
          <a:srcRect l="16438" t="12119" r="15895" b="12881"/>
          <a:stretch>
            <a:fillRect/>
          </a:stretch>
        </p:blipFill>
        <p:spPr bwMode="auto">
          <a:xfrm>
            <a:off x="4506913" y="2822575"/>
            <a:ext cx="366712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3" name="Picture 40" descr="http://www.polyvore.com/cgi/img-thing?.out=jpg&amp;size=l&amp;tid=78432134"/>
          <p:cNvPicPr>
            <a:picLocks noChangeAspect="1" noChangeArrowheads="1"/>
          </p:cNvPicPr>
          <p:nvPr/>
        </p:nvPicPr>
        <p:blipFill>
          <a:blip r:embed="rId35"/>
          <a:srcRect l="16000" t="13599" r="15222" b="13841"/>
          <a:stretch>
            <a:fillRect/>
          </a:stretch>
        </p:blipFill>
        <p:spPr bwMode="auto">
          <a:xfrm>
            <a:off x="4511675" y="1289050"/>
            <a:ext cx="366713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4" name="Picture 42" descr="http://www.polyvore.com/cgi/img-thing?.out=jpg&amp;size=l&amp;tid=70636392"/>
          <p:cNvPicPr>
            <a:picLocks noChangeAspect="1" noChangeArrowheads="1"/>
          </p:cNvPicPr>
          <p:nvPr/>
        </p:nvPicPr>
        <p:blipFill>
          <a:blip r:embed="rId40"/>
          <a:srcRect l="15778" t="12938" r="15889" b="12665"/>
          <a:stretch>
            <a:fillRect/>
          </a:stretch>
        </p:blipFill>
        <p:spPr bwMode="auto">
          <a:xfrm>
            <a:off x="3805238" y="1289050"/>
            <a:ext cx="355600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5" name="Picture 56" descr="U Scrabble Tile"/>
          <p:cNvPicPr>
            <a:picLocks noChangeAspect="1" noChangeArrowheads="1"/>
          </p:cNvPicPr>
          <p:nvPr/>
        </p:nvPicPr>
        <p:blipFill>
          <a:blip r:embed="rId41"/>
          <a:srcRect l="15111" t="12666" r="16000" b="13263"/>
          <a:stretch>
            <a:fillRect/>
          </a:stretch>
        </p:blipFill>
        <p:spPr bwMode="auto">
          <a:xfrm>
            <a:off x="4148138" y="1293813"/>
            <a:ext cx="35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6" name="Picture 46" descr="http://www.polyvore.com/cgi/img-thing?.out=jpg&amp;size=l&amp;tid=88677393"/>
          <p:cNvPicPr>
            <a:picLocks noChangeAspect="1" noChangeArrowheads="1"/>
          </p:cNvPicPr>
          <p:nvPr/>
        </p:nvPicPr>
        <p:blipFill>
          <a:blip r:embed="rId42"/>
          <a:srcRect l="15778" t="12263" r="15556" b="12814"/>
          <a:stretch>
            <a:fillRect/>
          </a:stretch>
        </p:blipFill>
        <p:spPr bwMode="auto">
          <a:xfrm>
            <a:off x="4883150" y="1285875"/>
            <a:ext cx="357188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7" name="Picture 14" descr="http://www.polyvore.com/cgi/img-thing?.out=jpg&amp;size=l&amp;tid=63910182"/>
          <p:cNvPicPr>
            <a:picLocks noChangeAspect="1" noChangeArrowheads="1"/>
          </p:cNvPicPr>
          <p:nvPr/>
        </p:nvPicPr>
        <p:blipFill>
          <a:blip r:embed="rId34"/>
          <a:srcRect l="15665" t="11595" r="15334" b="12633"/>
          <a:stretch>
            <a:fillRect/>
          </a:stretch>
        </p:blipFill>
        <p:spPr bwMode="auto">
          <a:xfrm>
            <a:off x="5240338" y="1295400"/>
            <a:ext cx="352425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8" name="Picture 48" descr="http://www.polyvore.com/cgi/img-thing?.out=jpg&amp;size=l&amp;tid=65997176"/>
          <p:cNvPicPr>
            <a:picLocks noChangeAspect="1" noChangeArrowheads="1"/>
          </p:cNvPicPr>
          <p:nvPr/>
        </p:nvPicPr>
        <p:blipFill>
          <a:blip r:embed="rId43"/>
          <a:srcRect l="15445" t="12265" r="16000" b="13068"/>
          <a:stretch>
            <a:fillRect/>
          </a:stretch>
        </p:blipFill>
        <p:spPr bwMode="auto">
          <a:xfrm>
            <a:off x="5592763" y="1296988"/>
            <a:ext cx="35560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9" name="Picture 4" descr="http://www.polyvore.com/cgi/img-thing?.out=jpg&amp;size=l&amp;tid=63910004"/>
          <p:cNvPicPr>
            <a:picLocks noChangeAspect="1" noChangeArrowheads="1"/>
          </p:cNvPicPr>
          <p:nvPr/>
        </p:nvPicPr>
        <p:blipFill>
          <a:blip r:embed="rId31"/>
          <a:srcRect l="15524" t="12123" r="15141" b="12241"/>
          <a:stretch>
            <a:fillRect/>
          </a:stretch>
        </p:blipFill>
        <p:spPr bwMode="auto">
          <a:xfrm>
            <a:off x="1333500" y="2079625"/>
            <a:ext cx="354013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0" name="Picture 10" descr="http://www.polyvore.com/cgi/img-thing?.out=jpg&amp;size=l&amp;tid=63910069"/>
          <p:cNvPicPr>
            <a:picLocks noChangeAspect="1" noChangeArrowheads="1"/>
          </p:cNvPicPr>
          <p:nvPr/>
        </p:nvPicPr>
        <p:blipFill>
          <a:blip r:embed="rId37"/>
          <a:srcRect l="15533" t="12572" r="16135" b="13428"/>
          <a:stretch>
            <a:fillRect/>
          </a:stretch>
        </p:blipFill>
        <p:spPr bwMode="auto">
          <a:xfrm>
            <a:off x="1687513" y="2063750"/>
            <a:ext cx="354012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1" name="Picture 46" descr="http://www.polyvore.com/cgi/img-thing?.out=jpg&amp;size=l&amp;tid=88677393"/>
          <p:cNvPicPr>
            <a:picLocks noChangeAspect="1" noChangeArrowheads="1"/>
          </p:cNvPicPr>
          <p:nvPr/>
        </p:nvPicPr>
        <p:blipFill>
          <a:blip r:embed="rId42"/>
          <a:srcRect l="15778" t="12263" r="15556" b="12814"/>
          <a:stretch>
            <a:fillRect/>
          </a:stretch>
        </p:blipFill>
        <p:spPr bwMode="auto">
          <a:xfrm>
            <a:off x="2055813" y="2063750"/>
            <a:ext cx="355600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2" name="Picture 14" descr="http://www.polyvore.com/cgi/img-thing?.out=jpg&amp;size=l&amp;tid=63910182"/>
          <p:cNvPicPr>
            <a:picLocks noChangeAspect="1" noChangeArrowheads="1"/>
          </p:cNvPicPr>
          <p:nvPr/>
        </p:nvPicPr>
        <p:blipFill>
          <a:blip r:embed="rId34"/>
          <a:srcRect l="15665" t="11595" r="15334" b="12633"/>
          <a:stretch>
            <a:fillRect/>
          </a:stretch>
        </p:blipFill>
        <p:spPr bwMode="auto">
          <a:xfrm>
            <a:off x="2416175" y="2066925"/>
            <a:ext cx="352425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3" name="Picture 40" descr="http://www.polyvore.com/cgi/img-thing?.out=jpg&amp;size=l&amp;tid=78432134"/>
          <p:cNvPicPr>
            <a:picLocks noChangeAspect="1" noChangeArrowheads="1"/>
          </p:cNvPicPr>
          <p:nvPr/>
        </p:nvPicPr>
        <p:blipFill>
          <a:blip r:embed="rId44"/>
          <a:srcRect l="16000" t="13599" r="15222" b="13841"/>
          <a:stretch>
            <a:fillRect/>
          </a:stretch>
        </p:blipFill>
        <p:spPr bwMode="auto">
          <a:xfrm>
            <a:off x="2768600" y="2079625"/>
            <a:ext cx="3238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4" name="Picture 44" descr="http://www.polyvore.com/cgi/img-thing?.out=jpg&amp;size=l&amp;tid=66386907"/>
          <p:cNvPicPr>
            <a:picLocks noChangeAspect="1" noChangeArrowheads="1"/>
          </p:cNvPicPr>
          <p:nvPr/>
        </p:nvPicPr>
        <p:blipFill>
          <a:blip r:embed="rId32"/>
          <a:srcRect l="15778" t="12492" r="14890" b="11507"/>
          <a:stretch>
            <a:fillRect/>
          </a:stretch>
        </p:blipFill>
        <p:spPr bwMode="auto">
          <a:xfrm>
            <a:off x="3092450" y="2058988"/>
            <a:ext cx="349250" cy="382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5" name="Picture 22" descr="http://www.polyvore.com/cgi/img-thing?.out=jpg&amp;size=l&amp;tid=70636441"/>
          <p:cNvPicPr>
            <a:picLocks noChangeAspect="1" noChangeArrowheads="1"/>
          </p:cNvPicPr>
          <p:nvPr/>
        </p:nvPicPr>
        <p:blipFill>
          <a:blip r:embed="rId45"/>
          <a:srcRect l="16039" t="12080" r="15627" b="13252"/>
          <a:stretch>
            <a:fillRect/>
          </a:stretch>
        </p:blipFill>
        <p:spPr bwMode="auto">
          <a:xfrm>
            <a:off x="3471863" y="2044700"/>
            <a:ext cx="349250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6" name="Picture 42" descr="http://www.polyvore.com/cgi/img-thing?.out=jpg&amp;size=l&amp;tid=70636392"/>
          <p:cNvPicPr>
            <a:picLocks noChangeAspect="1" noChangeArrowheads="1"/>
          </p:cNvPicPr>
          <p:nvPr/>
        </p:nvPicPr>
        <p:blipFill>
          <a:blip r:embed="rId40"/>
          <a:srcRect l="15778" t="12938" r="15889" b="12665"/>
          <a:stretch>
            <a:fillRect/>
          </a:stretch>
        </p:blipFill>
        <p:spPr bwMode="auto">
          <a:xfrm>
            <a:off x="3827463" y="2044700"/>
            <a:ext cx="35560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7" name="Picture 14" descr="http://www.polyvore.com/cgi/img-thing?.out=jpg&amp;size=l&amp;tid=63910182"/>
          <p:cNvPicPr>
            <a:picLocks noChangeAspect="1" noChangeArrowheads="1"/>
          </p:cNvPicPr>
          <p:nvPr/>
        </p:nvPicPr>
        <p:blipFill>
          <a:blip r:embed="rId34"/>
          <a:srcRect l="15665" t="11595" r="15334" b="12633"/>
          <a:stretch>
            <a:fillRect/>
          </a:stretch>
        </p:blipFill>
        <p:spPr bwMode="auto">
          <a:xfrm>
            <a:off x="4183063" y="2049463"/>
            <a:ext cx="352425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8" name="Picture 34" descr="http://www.polyvore.com/cgi/img-thing?.out=jpg&amp;size=l&amp;tid=70635972"/>
          <p:cNvPicPr>
            <a:picLocks noChangeAspect="1" noChangeArrowheads="1"/>
          </p:cNvPicPr>
          <p:nvPr/>
        </p:nvPicPr>
        <p:blipFill>
          <a:blip r:embed="rId33"/>
          <a:srcRect l="16917" t="14468" r="15083" b="11879"/>
          <a:stretch>
            <a:fillRect/>
          </a:stretch>
        </p:blipFill>
        <p:spPr bwMode="auto">
          <a:xfrm>
            <a:off x="4867275" y="2825750"/>
            <a:ext cx="3746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9" name="Picture 42" descr="http://www.polyvore.com/cgi/img-thing?.out=jpg&amp;size=l&amp;tid=70636392"/>
          <p:cNvPicPr>
            <a:picLocks noChangeAspect="1" noChangeArrowheads="1"/>
          </p:cNvPicPr>
          <p:nvPr/>
        </p:nvPicPr>
        <p:blipFill>
          <a:blip r:embed="rId40"/>
          <a:srcRect l="15778" t="12938" r="15889" b="12665"/>
          <a:stretch>
            <a:fillRect/>
          </a:stretch>
        </p:blipFill>
        <p:spPr bwMode="auto">
          <a:xfrm>
            <a:off x="5240338" y="2825750"/>
            <a:ext cx="35560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0" name="Picture 44" descr="http://www.polyvore.com/cgi/img-thing?.out=jpg&amp;size=l&amp;tid=66386907"/>
          <p:cNvPicPr>
            <a:picLocks noChangeAspect="1" noChangeArrowheads="1"/>
          </p:cNvPicPr>
          <p:nvPr/>
        </p:nvPicPr>
        <p:blipFill>
          <a:blip r:embed="rId32"/>
          <a:srcRect l="15778" t="12492" r="14890" b="11507"/>
          <a:stretch>
            <a:fillRect/>
          </a:stretch>
        </p:blipFill>
        <p:spPr bwMode="auto">
          <a:xfrm>
            <a:off x="5611813" y="2840038"/>
            <a:ext cx="347662" cy="382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1" name="Picture 42" descr="http://www.polyvore.com/cgi/img-thing?.out=jpg&amp;size=l&amp;tid=70636392"/>
          <p:cNvPicPr>
            <a:picLocks noChangeAspect="1" noChangeArrowheads="1"/>
          </p:cNvPicPr>
          <p:nvPr/>
        </p:nvPicPr>
        <p:blipFill>
          <a:blip r:embed="rId40"/>
          <a:srcRect l="15778" t="12938" r="15889" b="12665"/>
          <a:stretch>
            <a:fillRect/>
          </a:stretch>
        </p:blipFill>
        <p:spPr bwMode="auto">
          <a:xfrm>
            <a:off x="5975350" y="2843213"/>
            <a:ext cx="35560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2" name="Picture 8" descr="http://www.polyvore.com/cgi/img-thing?.out=jpg&amp;size=l&amp;tid=76745932"/>
          <p:cNvPicPr>
            <a:picLocks noChangeAspect="1" noChangeArrowheads="1"/>
          </p:cNvPicPr>
          <p:nvPr/>
        </p:nvPicPr>
        <p:blipFill>
          <a:blip r:embed="rId39"/>
          <a:srcRect l="16438" t="12119" r="15895" b="12881"/>
          <a:stretch>
            <a:fillRect/>
          </a:stretch>
        </p:blipFill>
        <p:spPr bwMode="auto">
          <a:xfrm>
            <a:off x="1690688" y="1309688"/>
            <a:ext cx="366712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3" name="Picture 34" descr="http://www.polyvore.com/cgi/img-thing?.out=jpg&amp;size=l&amp;tid=70635972"/>
          <p:cNvPicPr>
            <a:picLocks noChangeAspect="1" noChangeArrowheads="1"/>
          </p:cNvPicPr>
          <p:nvPr/>
        </p:nvPicPr>
        <p:blipFill>
          <a:blip r:embed="rId33"/>
          <a:srcRect l="16917" t="14468" r="15083" b="11879"/>
          <a:stretch>
            <a:fillRect/>
          </a:stretch>
        </p:blipFill>
        <p:spPr bwMode="auto">
          <a:xfrm>
            <a:off x="1687513" y="1684338"/>
            <a:ext cx="373062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4" name="Picture 14" descr="http://www.polyvore.com/cgi/img-thing?.out=jpg&amp;size=l&amp;tid=63910182"/>
          <p:cNvPicPr>
            <a:picLocks noChangeAspect="1" noChangeArrowheads="1"/>
          </p:cNvPicPr>
          <p:nvPr/>
        </p:nvPicPr>
        <p:blipFill>
          <a:blip r:embed="rId34"/>
          <a:srcRect l="15665" t="11595" r="15334" b="12633"/>
          <a:stretch>
            <a:fillRect/>
          </a:stretch>
        </p:blipFill>
        <p:spPr bwMode="auto">
          <a:xfrm>
            <a:off x="1690688" y="2433638"/>
            <a:ext cx="350837" cy="38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" name="Picture 48" descr="http://www.polyvore.com/cgi/img-thing?.out=jpg&amp;size=l&amp;tid=71302964"/>
          <p:cNvPicPr>
            <a:picLocks noChangeAspect="1" noChangeArrowheads="1"/>
          </p:cNvPicPr>
          <p:nvPr/>
        </p:nvPicPr>
        <p:blipFill>
          <a:blip r:embed="rId29"/>
          <a:srcRect l="15778" t="13264" r="16000" b="13551"/>
          <a:stretch>
            <a:fillRect/>
          </a:stretch>
        </p:blipFill>
        <p:spPr bwMode="auto">
          <a:xfrm>
            <a:off x="7934325" y="4438650"/>
            <a:ext cx="363538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" name="Picture 20" descr="http://www.polyvore.com/cgi/img-thing?.out=jpg&amp;size=l&amp;tid=70733744"/>
          <p:cNvPicPr>
            <a:picLocks noChangeAspect="1" noChangeArrowheads="1"/>
          </p:cNvPicPr>
          <p:nvPr/>
        </p:nvPicPr>
        <p:blipFill>
          <a:blip r:embed="rId30"/>
          <a:srcRect l="15971" t="12341" r="14696" b="12326"/>
          <a:stretch>
            <a:fillRect/>
          </a:stretch>
        </p:blipFill>
        <p:spPr bwMode="auto">
          <a:xfrm>
            <a:off x="7546975" y="3609975"/>
            <a:ext cx="357188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00092 C -0.01684 -0.01503 -0.03264 -0.03076 -0.04861 -0.04672 C -0.06267 -0.06082 -0.05677 -0.09274 -0.06354 -0.11448 C -0.07101 -0.13876 -0.07326 -0.1302 -0.08455 -0.14015 C -0.09687 -0.15102 -0.10729 -0.16859 -0.1158 -0.18409 C -0.12135 -0.1945 -0.12934 -0.21785 -0.12934 -0.21785 C -0.13108 -0.23196 -0.13316 -0.23474 -0.13976 -0.24584 C -0.1441 -0.2648 -0.15295 -0.28515 -0.16215 -0.30134 C -0.16944 -0.31429 -0.16372 -0.30157 -0.17101 -0.31129 C -0.17708 -0.31938 -0.17865 -0.32979 -0.18299 -0.33904 C -0.18507 -0.34343 -0.18837 -0.34667 -0.19045 -0.35106 C -0.19149 -0.35638 -0.19167 -0.36193 -0.1934 -0.36679 C -0.1941 -0.36864 -0.19566 -0.36933 -0.19653 -0.37095 C -0.19774 -0.3735 -0.19861 -0.37604 -0.19948 -0.37882 C -0.20191 -0.38645 -0.20191 -0.38992 -0.20833 -0.39269 C -0.21111 -0.40703 -0.21545 -0.4179 -0.22031 -0.43062 C -0.22431 -0.44103 -0.22413 -0.44519 -0.23073 -0.45444 C -0.2309 -0.45583 -0.23299 -0.47017 -0.23385 -0.47225 C -0.23542 -0.47664 -0.23976 -0.48427 -0.23976 -0.48427 C -0.24149 -0.5037 -0.24236 -0.49746 -0.24566 -0.51203 C -0.24705 -0.5303 -0.24774 -0.54995 -0.25764 -0.56383 C -0.25816 -0.56568 -0.2592 -0.56961 -0.2592 -0.56961 " pathEditMode="relative" ptsTypes="fffffffffffffffffffffA">
                                      <p:cBhvr>
                                        <p:cTn id="6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39593E-6 C -0.01632 -0.02012 -0.02309 -0.0229 -0.02986 -0.0518 C -0.03299 -0.06522 -0.03333 -0.07979 -0.03576 -0.09366 C -0.03646 -0.0976 -0.03576 -0.10199 -0.03733 -0.10546 C -0.03941 -0.10985 -0.04358 -0.11147 -0.04618 -0.1154 C -0.04809 -0.11818 -0.04896 -0.12234 -0.0507 -0.12535 C -0.05295 -0.12905 -0.05573 -0.13205 -0.05816 -0.13529 C -0.06302 -0.15032 -0.07014 -0.18131 -0.08351 -0.18687 C -0.08576 -0.19565 -0.09045 -0.19473 -0.09392 -0.20282 C -0.09844 -0.21346 -0.10035 -0.22479 -0.1059 -0.23451 C -0.10851 -0.24815 -0.11597 -0.25648 -0.12535 -0.26249 C -0.13594 -0.2766 -0.13177 -0.26989 -0.13872 -0.28238 C -0.13993 -0.28724 -0.14201 -0.2914 -0.14323 -0.29625 C -0.14757 -0.31314 -0.14965 -0.33094 -0.16406 -0.33603 C -0.17448 -0.34991 -0.16892 -0.34667 -0.17899 -0.34991 C -0.18264 -0.35453 -0.19097 -0.36193 -0.19097 -0.36193 C -0.19566 -0.38529 -0.18854 -0.35685 -0.19688 -0.37373 C -0.19809 -0.37604 -0.19722 -0.37951 -0.19844 -0.38182 C -0.20156 -0.38807 -0.21076 -0.38853 -0.21493 -0.39362 " pathEditMode="relative" ptsTypes="ffffffffffffffffffA">
                                      <p:cBhvr>
                                        <p:cTn id="8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7313" y="238125"/>
            <a:ext cx="5257800" cy="1143000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GB" dirty="0"/>
              <a:t>w</a:t>
            </a:r>
            <a:r>
              <a:rPr lang="en-GB" dirty="0" smtClean="0"/>
              <a:t>ould I invest in </a:t>
            </a:r>
            <a:r>
              <a:rPr lang="en-GB" dirty="0" err="1" smtClean="0"/>
              <a:t>Scrabblator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484188" y="1639888"/>
            <a:ext cx="8229600" cy="4525962"/>
          </a:xfrm>
        </p:spPr>
        <p:txBody>
          <a:bodyPr/>
          <a:lstStyle/>
          <a:p>
            <a:pPr eaLnBrk="1" hangingPunct="1"/>
            <a:r>
              <a:rPr lang="en-GB" smtClean="0"/>
              <a:t>Little cost in start-up</a:t>
            </a:r>
          </a:p>
          <a:p>
            <a:pPr eaLnBrk="1" hangingPunct="1"/>
            <a:r>
              <a:rPr lang="en-GB" smtClean="0"/>
              <a:t>Minimal/no costs in long-term</a:t>
            </a:r>
          </a:p>
          <a:p>
            <a:pPr eaLnBrk="1" hangingPunct="1"/>
            <a:r>
              <a:rPr lang="en-GB" smtClean="0"/>
              <a:t>Future opportunities</a:t>
            </a:r>
          </a:p>
          <a:p>
            <a:pPr eaLnBrk="1" hangingPunct="1"/>
            <a:r>
              <a:rPr lang="en-GB" smtClean="0"/>
              <a:t>Scrabblator app</a:t>
            </a:r>
          </a:p>
          <a:p>
            <a:pPr eaLnBrk="1" hangingPunct="1"/>
            <a:r>
              <a:rPr lang="en-GB" smtClean="0"/>
              <a:t>Expand to other games</a:t>
            </a:r>
          </a:p>
        </p:txBody>
      </p:sp>
      <p:pic>
        <p:nvPicPr>
          <p:cNvPr id="31747" name="Picture 20" descr="http://www.polyvore.com/cgi/img-thing?.out=jpg&amp;size=l&amp;tid=70733744"/>
          <p:cNvPicPr>
            <a:picLocks noChangeAspect="1" noChangeArrowheads="1"/>
          </p:cNvPicPr>
          <p:nvPr/>
        </p:nvPicPr>
        <p:blipFill>
          <a:blip r:embed="rId2"/>
          <a:srcRect l="15971" t="12341" r="14696" b="12326"/>
          <a:stretch>
            <a:fillRect/>
          </a:stretch>
        </p:blipFill>
        <p:spPr bwMode="auto">
          <a:xfrm>
            <a:off x="987425" y="565150"/>
            <a:ext cx="5969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8" name="Picture 48" descr="http://www.polyvore.com/cgi/img-thing?.out=jpg&amp;size=l&amp;tid=71302964"/>
          <p:cNvPicPr>
            <a:picLocks noChangeAspect="1" noChangeArrowheads="1"/>
          </p:cNvPicPr>
          <p:nvPr/>
        </p:nvPicPr>
        <p:blipFill>
          <a:blip r:embed="rId3"/>
          <a:srcRect l="15778" t="13264" r="16000" b="13551"/>
          <a:stretch>
            <a:fillRect/>
          </a:stretch>
        </p:blipFill>
        <p:spPr bwMode="auto">
          <a:xfrm>
            <a:off x="244475" y="217488"/>
            <a:ext cx="603250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9" name="Picture 12" descr="http://www.polyvore.com/cgi/img-thing?.out=jpg&amp;size=l&amp;tid=65997176"/>
          <p:cNvPicPr>
            <a:picLocks noChangeAspect="1" noChangeArrowheads="1"/>
          </p:cNvPicPr>
          <p:nvPr/>
        </p:nvPicPr>
        <p:blipFill>
          <a:blip r:embed="rId4"/>
          <a:srcRect l="15445" t="12265" r="16000" b="13068"/>
          <a:stretch>
            <a:fillRect/>
          </a:stretch>
        </p:blipFill>
        <p:spPr bwMode="auto">
          <a:xfrm>
            <a:off x="1763713" y="236538"/>
            <a:ext cx="601662" cy="65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2" descr="http://farm1.static.flickr.com/23/30997788_a595e9e158_o.jpg"/>
          <p:cNvPicPr>
            <a:picLocks noChangeAspect="1" noChangeArrowheads="1"/>
          </p:cNvPicPr>
          <p:nvPr/>
        </p:nvPicPr>
        <p:blipFill>
          <a:blip r:embed="rId2"/>
          <a:srcRect l="3485" t="2870" r="3033" b="2084"/>
          <a:stretch>
            <a:fillRect/>
          </a:stretch>
        </p:blipFill>
        <p:spPr bwMode="auto">
          <a:xfrm>
            <a:off x="273050" y="195263"/>
            <a:ext cx="6369050" cy="647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8" name="Picture 4" descr="http://www.polyvore.com/cgi/img-thing?.out=jpg&amp;size=l&amp;tid=63910004"/>
          <p:cNvPicPr>
            <a:picLocks noChangeAspect="1" noChangeArrowheads="1"/>
          </p:cNvPicPr>
          <p:nvPr/>
        </p:nvPicPr>
        <p:blipFill>
          <a:blip r:embed="rId3"/>
          <a:srcRect l="15524" t="12123" r="15141" b="12241"/>
          <a:stretch>
            <a:fillRect/>
          </a:stretch>
        </p:blipFill>
        <p:spPr bwMode="auto">
          <a:xfrm>
            <a:off x="7537450" y="620713"/>
            <a:ext cx="344488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6" descr="http://www.polyvore.com/cgi/img-thing?.out=jpg&amp;size=l&amp;tid=74929706"/>
          <p:cNvPicPr>
            <a:picLocks noChangeAspect="1" noChangeArrowheads="1"/>
          </p:cNvPicPr>
          <p:nvPr/>
        </p:nvPicPr>
        <p:blipFill>
          <a:blip r:embed="rId4"/>
          <a:srcRect l="16074" t="12886" r="15077" b="12448"/>
          <a:stretch>
            <a:fillRect/>
          </a:stretch>
        </p:blipFill>
        <p:spPr bwMode="auto">
          <a:xfrm>
            <a:off x="7537450" y="1036638"/>
            <a:ext cx="346075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0" name="Picture 8" descr="http://www.polyvore.com/cgi/img-thing?.out=jpg&amp;size=l&amp;tid=76745932"/>
          <p:cNvPicPr>
            <a:picLocks noChangeAspect="1" noChangeArrowheads="1"/>
          </p:cNvPicPr>
          <p:nvPr/>
        </p:nvPicPr>
        <p:blipFill>
          <a:blip r:embed="rId5"/>
          <a:srcRect l="16438" t="12119" r="15895" b="12881"/>
          <a:stretch>
            <a:fillRect/>
          </a:stretch>
        </p:blipFill>
        <p:spPr bwMode="auto">
          <a:xfrm>
            <a:off x="7526338" y="1447800"/>
            <a:ext cx="3571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Picture 10" descr="http://www.polyvore.com/cgi/img-thing?.out=jpg&amp;size=l&amp;tid=63910069"/>
          <p:cNvPicPr>
            <a:picLocks noChangeAspect="1" noChangeArrowheads="1"/>
          </p:cNvPicPr>
          <p:nvPr/>
        </p:nvPicPr>
        <p:blipFill>
          <a:blip r:embed="rId6"/>
          <a:srcRect l="15533" t="12572" r="16135" b="13428"/>
          <a:stretch>
            <a:fillRect/>
          </a:stretch>
        </p:blipFill>
        <p:spPr bwMode="auto">
          <a:xfrm>
            <a:off x="7526338" y="1879600"/>
            <a:ext cx="363537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2" name="Picture 14" descr="http://www.polyvore.com/cgi/img-thing?.out=jpg&amp;size=l&amp;tid=63910182"/>
          <p:cNvPicPr>
            <a:picLocks noChangeAspect="1" noChangeArrowheads="1"/>
          </p:cNvPicPr>
          <p:nvPr/>
        </p:nvPicPr>
        <p:blipFill>
          <a:blip r:embed="rId7"/>
          <a:srcRect l="15665" t="11595" r="15334" b="12633"/>
          <a:stretch>
            <a:fillRect/>
          </a:stretch>
        </p:blipFill>
        <p:spPr bwMode="auto">
          <a:xfrm>
            <a:off x="7526338" y="2311400"/>
            <a:ext cx="363537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Picture 16" descr="http://www.polyvore.com/cgi/img-thing?.out=jpg&amp;size=l&amp;tid=84770644"/>
          <p:cNvPicPr>
            <a:picLocks noChangeAspect="1" noChangeArrowheads="1"/>
          </p:cNvPicPr>
          <p:nvPr/>
        </p:nvPicPr>
        <p:blipFill>
          <a:blip r:embed="rId8"/>
          <a:srcRect l="15279" t="14175" r="15054" b="12419"/>
          <a:stretch>
            <a:fillRect/>
          </a:stretch>
        </p:blipFill>
        <p:spPr bwMode="auto">
          <a:xfrm>
            <a:off x="7524750" y="2741613"/>
            <a:ext cx="369888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4" name="Picture 18" descr="http://www.polyvore.com/cgi/img-thing?.out=jpg&amp;size=l&amp;tid=78442476"/>
          <p:cNvPicPr>
            <a:picLocks noChangeAspect="1" noChangeArrowheads="1"/>
          </p:cNvPicPr>
          <p:nvPr/>
        </p:nvPicPr>
        <p:blipFill>
          <a:blip r:embed="rId9"/>
          <a:srcRect l="16438" t="12495" r="15228" b="13165"/>
          <a:stretch>
            <a:fillRect/>
          </a:stretch>
        </p:blipFill>
        <p:spPr bwMode="auto">
          <a:xfrm>
            <a:off x="7529513" y="3184525"/>
            <a:ext cx="357187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5" name="Picture 20" descr="http://www.polyvore.com/cgi/img-thing?.out=jpg&amp;size=l&amp;tid=70733744"/>
          <p:cNvPicPr>
            <a:picLocks noChangeAspect="1" noChangeArrowheads="1"/>
          </p:cNvPicPr>
          <p:nvPr/>
        </p:nvPicPr>
        <p:blipFill>
          <a:blip r:embed="rId10"/>
          <a:srcRect l="15971" t="12341" r="14696" b="12326"/>
          <a:stretch>
            <a:fillRect/>
          </a:stretch>
        </p:blipFill>
        <p:spPr bwMode="auto">
          <a:xfrm>
            <a:off x="7532688" y="3613150"/>
            <a:ext cx="346075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6" name="Picture 22" descr="http://www.polyvore.com/cgi/img-thing?.out=jpg&amp;size=l&amp;tid=70636441"/>
          <p:cNvPicPr>
            <a:picLocks noChangeAspect="1" noChangeArrowheads="1"/>
          </p:cNvPicPr>
          <p:nvPr/>
        </p:nvPicPr>
        <p:blipFill>
          <a:blip r:embed="rId11"/>
          <a:srcRect l="16039" t="12080" r="15627" b="13252"/>
          <a:stretch>
            <a:fillRect/>
          </a:stretch>
        </p:blipFill>
        <p:spPr bwMode="auto">
          <a:xfrm>
            <a:off x="7537450" y="4033838"/>
            <a:ext cx="3397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7" name="Picture 24" descr="http://scrabblewordfinders.net/wp-content/uploads/2013/08/Words-with-J.pn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7537450" y="4437063"/>
            <a:ext cx="3397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8" name="Picture 26" descr="http://ecx.images-amazon.com/images/I/312QkNdbiwL.jp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537450" y="4857750"/>
            <a:ext cx="3397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9" name="Picture 28" descr="http://www.polyvore.com/cgi/img-thing?.out=jpg&amp;size=l&amp;tid=66386840"/>
          <p:cNvPicPr>
            <a:picLocks noChangeAspect="1" noChangeArrowheads="1"/>
          </p:cNvPicPr>
          <p:nvPr/>
        </p:nvPicPr>
        <p:blipFill>
          <a:blip r:embed="rId14"/>
          <a:srcRect l="15479" t="12354" r="14523" b="13538"/>
          <a:stretch>
            <a:fillRect/>
          </a:stretch>
        </p:blipFill>
        <p:spPr bwMode="auto">
          <a:xfrm>
            <a:off x="7540625" y="5284788"/>
            <a:ext cx="354013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50" name="Picture 30" descr="http://www.polyvore.com/cgi/img-thing?.out=jpg&amp;size=l&amp;tid=73537103"/>
          <p:cNvPicPr>
            <a:picLocks noChangeAspect="1" noChangeArrowheads="1"/>
          </p:cNvPicPr>
          <p:nvPr/>
        </p:nvPicPr>
        <p:blipFill>
          <a:blip r:embed="rId15"/>
          <a:srcRect l="15627" t="12883" r="15762" b="12810"/>
          <a:stretch>
            <a:fillRect/>
          </a:stretch>
        </p:blipFill>
        <p:spPr bwMode="auto">
          <a:xfrm>
            <a:off x="7548563" y="5718175"/>
            <a:ext cx="346075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51" name="Picture 32" descr="http://www.polyvore.com/cgi/img-thing?.out=jpg&amp;size=l&amp;tid=70636045"/>
          <p:cNvPicPr>
            <a:picLocks noChangeAspect="1" noChangeArrowheads="1"/>
          </p:cNvPicPr>
          <p:nvPr/>
        </p:nvPicPr>
        <p:blipFill>
          <a:blip r:embed="rId16"/>
          <a:srcRect l="15813" t="13263" r="14520" b="13150"/>
          <a:stretch>
            <a:fillRect/>
          </a:stretch>
        </p:blipFill>
        <p:spPr bwMode="auto">
          <a:xfrm>
            <a:off x="7945438" y="620713"/>
            <a:ext cx="33972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52" name="Picture 34" descr="http://www.polyvore.com/cgi/img-thing?.out=jpg&amp;size=l&amp;tid=70635972"/>
          <p:cNvPicPr>
            <a:picLocks noChangeAspect="1" noChangeArrowheads="1"/>
          </p:cNvPicPr>
          <p:nvPr/>
        </p:nvPicPr>
        <p:blipFill>
          <a:blip r:embed="rId17"/>
          <a:srcRect l="16917" t="14468" r="15083" b="11879"/>
          <a:stretch>
            <a:fillRect/>
          </a:stretch>
        </p:blipFill>
        <p:spPr bwMode="auto">
          <a:xfrm>
            <a:off x="7926388" y="1028700"/>
            <a:ext cx="36195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53" name="Picture 36" descr="http://www.familycenters.org/products/img/b-6074_p.png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7926388" y="1447800"/>
            <a:ext cx="3635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54" name="Picture 38" descr="http://scrabblewordfinders.net/wp-content/uploads/2013/08/Words-with-Q.png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7931150" y="1879600"/>
            <a:ext cx="3635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55" name="Picture 40" descr="http://www.polyvore.com/cgi/img-thing?.out=jpg&amp;size=l&amp;tid=78432134"/>
          <p:cNvPicPr>
            <a:picLocks noChangeAspect="1" noChangeArrowheads="1"/>
          </p:cNvPicPr>
          <p:nvPr/>
        </p:nvPicPr>
        <p:blipFill>
          <a:blip r:embed="rId20"/>
          <a:srcRect l="16000" t="13599" r="15222" b="13841"/>
          <a:stretch>
            <a:fillRect/>
          </a:stretch>
        </p:blipFill>
        <p:spPr bwMode="auto">
          <a:xfrm>
            <a:off x="7931150" y="2309813"/>
            <a:ext cx="369888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56" name="Picture 42" descr="http://www.polyvore.com/cgi/img-thing?.out=jpg&amp;size=l&amp;tid=70636392"/>
          <p:cNvPicPr>
            <a:picLocks noChangeAspect="1" noChangeArrowheads="1"/>
          </p:cNvPicPr>
          <p:nvPr/>
        </p:nvPicPr>
        <p:blipFill>
          <a:blip r:embed="rId21"/>
          <a:srcRect l="15778" t="12938" r="15889" b="12665"/>
          <a:stretch>
            <a:fillRect/>
          </a:stretch>
        </p:blipFill>
        <p:spPr bwMode="auto">
          <a:xfrm>
            <a:off x="7926388" y="2728913"/>
            <a:ext cx="36830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57" name="Picture 44" descr="http://www.polyvore.com/cgi/img-thing?.out=jpg&amp;size=l&amp;tid=66386907"/>
          <p:cNvPicPr>
            <a:picLocks noChangeAspect="1" noChangeArrowheads="1"/>
          </p:cNvPicPr>
          <p:nvPr/>
        </p:nvPicPr>
        <p:blipFill>
          <a:blip r:embed="rId22"/>
          <a:srcRect l="15778" t="12492" r="14890" b="11507"/>
          <a:stretch>
            <a:fillRect/>
          </a:stretch>
        </p:blipFill>
        <p:spPr bwMode="auto">
          <a:xfrm>
            <a:off x="7926388" y="3167063"/>
            <a:ext cx="369887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58" name="Picture 46" descr="http://www.polyvore.com/cgi/img-thing?.out=jpg&amp;size=l&amp;tid=88677393"/>
          <p:cNvPicPr>
            <a:picLocks noChangeAspect="1" noChangeArrowheads="1"/>
          </p:cNvPicPr>
          <p:nvPr/>
        </p:nvPicPr>
        <p:blipFill>
          <a:blip r:embed="rId23"/>
          <a:srcRect l="15778" t="12263" r="15556" b="12814"/>
          <a:stretch>
            <a:fillRect/>
          </a:stretch>
        </p:blipFill>
        <p:spPr bwMode="auto">
          <a:xfrm>
            <a:off x="7929563" y="4033838"/>
            <a:ext cx="346075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2" name="Picture 48" descr="http://www.polyvore.com/cgi/img-thing?.out=jpg&amp;size=l&amp;tid=71302964"/>
          <p:cNvPicPr>
            <a:picLocks noChangeAspect="1" noChangeArrowheads="1"/>
          </p:cNvPicPr>
          <p:nvPr/>
        </p:nvPicPr>
        <p:blipFill>
          <a:blip r:embed="rId24"/>
          <a:srcRect l="15778" t="13264" r="16000" b="13551"/>
          <a:stretch>
            <a:fillRect/>
          </a:stretch>
        </p:blipFill>
        <p:spPr bwMode="auto">
          <a:xfrm>
            <a:off x="7924800" y="4425950"/>
            <a:ext cx="360363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60" name="Picture 50" descr="http://www.polyvore.com/cgi/img-thing?.out=jpg&amp;size=l&amp;tid=86484912"/>
          <p:cNvPicPr>
            <a:picLocks noChangeAspect="1" noChangeArrowheads="1"/>
          </p:cNvPicPr>
          <p:nvPr/>
        </p:nvPicPr>
        <p:blipFill>
          <a:blip r:embed="rId25"/>
          <a:srcRect l="16444" t="11613" r="16000" b="12383"/>
          <a:stretch>
            <a:fillRect/>
          </a:stretch>
        </p:blipFill>
        <p:spPr bwMode="auto">
          <a:xfrm>
            <a:off x="7926388" y="4856163"/>
            <a:ext cx="358775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61" name="Picture 52" descr="http://www.polyvore.com/cgi/img-thing?.out=jpg&amp;size=l&amp;tid=65997176"/>
          <p:cNvPicPr>
            <a:picLocks noChangeAspect="1" noChangeArrowheads="1"/>
          </p:cNvPicPr>
          <p:nvPr/>
        </p:nvPicPr>
        <p:blipFill>
          <a:blip r:embed="rId26"/>
          <a:srcRect l="15445" t="12265" r="16000" b="13068"/>
          <a:stretch>
            <a:fillRect/>
          </a:stretch>
        </p:blipFill>
        <p:spPr bwMode="auto">
          <a:xfrm>
            <a:off x="7947025" y="5284788"/>
            <a:ext cx="346075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62" name="Picture 54" descr="http://www.polyvore.com/cgi/img-thing?.out=jpg&amp;size=l&amp;tid=85623090"/>
          <p:cNvPicPr>
            <a:picLocks noChangeAspect="1" noChangeArrowheads="1"/>
          </p:cNvPicPr>
          <p:nvPr/>
        </p:nvPicPr>
        <p:blipFill>
          <a:blip r:embed="rId27"/>
          <a:srcRect l="15445" t="12544" r="16000" b="12372"/>
          <a:stretch>
            <a:fillRect/>
          </a:stretch>
        </p:blipFill>
        <p:spPr bwMode="auto">
          <a:xfrm>
            <a:off x="7947025" y="5722938"/>
            <a:ext cx="3381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63" name="Picture 56" descr="U Scrabble Tile"/>
          <p:cNvPicPr>
            <a:picLocks noChangeAspect="1" noChangeArrowheads="1"/>
          </p:cNvPicPr>
          <p:nvPr/>
        </p:nvPicPr>
        <p:blipFill>
          <a:blip r:embed="rId28"/>
          <a:srcRect l="15111" t="12666" r="16000" b="13263"/>
          <a:stretch>
            <a:fillRect/>
          </a:stretch>
        </p:blipFill>
        <p:spPr bwMode="auto">
          <a:xfrm>
            <a:off x="7926388" y="3613150"/>
            <a:ext cx="35401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7" name="Picture 20" descr="http://www.polyvore.com/cgi/img-thing?.out=jpg&amp;size=l&amp;tid=70733744"/>
          <p:cNvPicPr>
            <a:picLocks noChangeAspect="1" noChangeArrowheads="1"/>
          </p:cNvPicPr>
          <p:nvPr/>
        </p:nvPicPr>
        <p:blipFill>
          <a:blip r:embed="rId29"/>
          <a:srcRect l="15971" t="12341" r="14696" b="12326"/>
          <a:stretch>
            <a:fillRect/>
          </a:stretch>
        </p:blipFill>
        <p:spPr bwMode="auto">
          <a:xfrm>
            <a:off x="7531100" y="3592513"/>
            <a:ext cx="355600" cy="38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" name="Picture 4" descr="http://www.polyvore.com/cgi/img-thing?.out=jpg&amp;size=l&amp;tid=63910004"/>
          <p:cNvPicPr>
            <a:picLocks noChangeAspect="1" noChangeArrowheads="1"/>
          </p:cNvPicPr>
          <p:nvPr/>
        </p:nvPicPr>
        <p:blipFill>
          <a:blip r:embed="rId30"/>
          <a:srcRect l="15524" t="12123" r="15141" b="12241"/>
          <a:stretch>
            <a:fillRect/>
          </a:stretch>
        </p:blipFill>
        <p:spPr bwMode="auto">
          <a:xfrm>
            <a:off x="7532688" y="620713"/>
            <a:ext cx="354012" cy="38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9" name="Picture 44" descr="http://www.polyvore.com/cgi/img-thing?.out=jpg&amp;size=l&amp;tid=66386907"/>
          <p:cNvPicPr>
            <a:picLocks noChangeAspect="1" noChangeArrowheads="1"/>
          </p:cNvPicPr>
          <p:nvPr/>
        </p:nvPicPr>
        <p:blipFill>
          <a:blip r:embed="rId31"/>
          <a:srcRect l="15778" t="12492" r="14890" b="11507"/>
          <a:stretch>
            <a:fillRect/>
          </a:stretch>
        </p:blipFill>
        <p:spPr bwMode="auto">
          <a:xfrm>
            <a:off x="7940675" y="3178175"/>
            <a:ext cx="349250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67" name="Picture 48" descr="http://www.polyvore.com/cgi/img-thing?.out=jpg&amp;size=l&amp;tid=71302964"/>
          <p:cNvPicPr>
            <a:picLocks noChangeAspect="1" noChangeArrowheads="1"/>
          </p:cNvPicPr>
          <p:nvPr/>
        </p:nvPicPr>
        <p:blipFill>
          <a:blip r:embed="rId24"/>
          <a:srcRect l="15778" t="13264" r="16000" b="13551"/>
          <a:stretch>
            <a:fillRect/>
          </a:stretch>
        </p:blipFill>
        <p:spPr bwMode="auto">
          <a:xfrm>
            <a:off x="7926388" y="4440238"/>
            <a:ext cx="358775" cy="38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083 0.00324 C -0.03333 0.00254 -0.04566 0.00231 -0.05816 0.00115 C -0.06597 0.00046 -0.07292 -0.00532 -0.08056 -0.00671 C -0.09097 -0.00879 -0.11181 -0.01087 -0.11181 -0.01087 C -0.12882 -0.01897 -0.14497 -0.03076 -0.1625 -0.03654 C -0.17691 -0.04117 -0.2059 -0.05065 -0.2059 -0.05065 C -0.2191 -0.08557 -0.24393 -0.09343 -0.26858 -0.10014 C -0.27604 -0.1043 -0.28438 -0.10615 -0.29097 -0.11217 C -0.2941 -0.11517 -0.29549 -0.12072 -0.29844 -0.12419 C -0.30504 -0.13206 -0.31545 -0.13992 -0.32379 -0.14408 C -0.33195 -0.14824 -0.34063 -0.1494 -0.34913 -0.15194 C -0.36077 -0.15564 -0.37136 -0.16443 -0.38351 -0.16582 C -0.39288 -0.16698 -0.40243 -0.16721 -0.41181 -0.1679 C -0.43715 -0.18132 -0.4658 -0.17577 -0.49236 -0.17577 " pathEditMode="relative" ptsTypes="fffffffffffffA">
                                      <p:cBhvr>
                                        <p:cTn id="6" dur="20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9.89824E-7 C -0.04253 0.00278 -0.08472 -0.00069 -0.12691 -0.00809 C -0.15347 -0.02128 -0.19306 -0.02081 -0.21944 -0.02197 C -0.2474 -0.0259 -0.27483 -0.02821 -0.30295 -0.02983 C -0.31875 -0.03885 -0.33576 -0.03723 -0.35226 -0.04394 C -0.35712 -0.04602 -0.36076 -0.05203 -0.3658 -0.05388 C -0.37448 -0.05712 -0.3974 -0.05967 -0.40746 -0.05967 " pathEditMode="relative" ptsTypes="ffffffA">
                                      <p:cBhvr>
                                        <p:cTn id="8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5.06938E-6 C -0.00504 0.00369 -0.01077 0.00624 -0.01493 0.01179 C -0.029 0.03052 -0.00313 0.00277 -0.02379 0.02381 C -0.02709 0.03653 -0.02275 0.02381 -0.03438 0.03769 C -0.04722 0.05295 -0.05886 0.06868 -0.0717 0.08348 C -0.07622 0.0888 -0.07865 0.09481 -0.08351 0.09944 C -0.08646 0.11054 -0.08281 0.10036 -0.08959 0.10938 C -0.09722 0.11956 -0.10417 0.13505 -0.11337 0.14315 C -0.12014 0.15702 -0.13125 0.17159 -0.14184 0.18085 C -0.1474 0.19588 -0.16025 0.20675 -0.17014 0.21669 C -0.17952 0.22617 -0.16979 0.2197 -0.17917 0.22664 C -0.18212 0.22872 -0.18525 0.2301 -0.18802 0.23265 C -0.20816 0.25161 -0.17709 0.22941 -0.20295 0.24652 C -0.20886 0.25693 -0.21597 0.26086 -0.22379 0.26826 C -0.23195 0.2759 -0.23959 0.28908 -0.24931 0.29232 C -0.25122 0.29486 -0.25816 0.30573 -0.26268 0.30804 C -0.27361 0.31359 -0.26684 0.30596 -0.27761 0.31406 C -0.27969 0.31567 -0.2816 0.31799 -0.28351 0.32007 C -0.28455 0.32122 -0.28542 0.32307 -0.28663 0.324 C -0.28993 0.32654 -0.29375 0.32747 -0.29705 0.33001 C -0.30643 0.33718 -0.3165 0.34366 -0.32691 0.34782 C -0.33229 0.36285 -0.32969 0.361 -0.34323 0.36378 C -0.35174 0.36771 -0.3592 0.3758 -0.36858 0.3758 " pathEditMode="relative" ptsTypes="ffffffffffffffffffffffA">
                                      <p:cBhvr>
                                        <p:cTn id="10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2.77521E-7 C -0.09062 0.00116 -0.17986 0.00439 -0.27014 0.00809 C -0.3118 0.01526 -0.27708 0.00994 -0.37465 0.00994 " pathEditMode="relative" ptsTypes="ffA">
                                      <p:cBhvr>
                                        <p:cTn id="12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3348038" y="53975"/>
            <a:ext cx="3600450" cy="1143000"/>
          </a:xfrm>
        </p:spPr>
        <p:txBody>
          <a:bodyPr/>
          <a:lstStyle/>
          <a:p>
            <a:pPr algn="l" eaLnBrk="1" hangingPunct="1"/>
            <a:r>
              <a:rPr lang="en-GB" smtClean="0"/>
              <a:t>is Scrabblator?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484188" y="1639888"/>
            <a:ext cx="8229600" cy="4525962"/>
          </a:xfrm>
        </p:spPr>
        <p:txBody>
          <a:bodyPr/>
          <a:lstStyle/>
          <a:p>
            <a:pPr eaLnBrk="1" hangingPunct="1"/>
            <a:r>
              <a:rPr lang="en-GB" smtClean="0"/>
              <a:t>Interactive website</a:t>
            </a:r>
          </a:p>
          <a:p>
            <a:pPr eaLnBrk="1" hangingPunct="1"/>
            <a:r>
              <a:rPr lang="en-GB" smtClean="0"/>
              <a:t>Word generator</a:t>
            </a:r>
          </a:p>
          <a:p>
            <a:pPr eaLnBrk="1" hangingPunct="1"/>
            <a:r>
              <a:rPr lang="en-GB" smtClean="0"/>
              <a:t>Points generator</a:t>
            </a:r>
          </a:p>
        </p:txBody>
      </p:sp>
      <p:pic>
        <p:nvPicPr>
          <p:cNvPr id="15363" name="Picture 48" descr="http://www.polyvore.com/cgi/img-thing?.out=jpg&amp;size=l&amp;tid=71302964"/>
          <p:cNvPicPr>
            <a:picLocks noChangeAspect="1" noChangeArrowheads="1"/>
          </p:cNvPicPr>
          <p:nvPr/>
        </p:nvPicPr>
        <p:blipFill>
          <a:blip r:embed="rId2"/>
          <a:srcRect l="15778" t="13264" r="16000" b="13551"/>
          <a:stretch>
            <a:fillRect/>
          </a:stretch>
        </p:blipFill>
        <p:spPr bwMode="auto">
          <a:xfrm>
            <a:off x="179388" y="203200"/>
            <a:ext cx="611187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4" name="Picture 20" descr="http://www.polyvore.com/cgi/img-thing?.out=jpg&amp;size=l&amp;tid=70733744"/>
          <p:cNvPicPr>
            <a:picLocks noChangeAspect="1" noChangeArrowheads="1"/>
          </p:cNvPicPr>
          <p:nvPr/>
        </p:nvPicPr>
        <p:blipFill>
          <a:blip r:embed="rId3"/>
          <a:srcRect l="15971" t="12341" r="14696" b="12326"/>
          <a:stretch>
            <a:fillRect/>
          </a:stretch>
        </p:blipFill>
        <p:spPr bwMode="auto">
          <a:xfrm>
            <a:off x="971550" y="504825"/>
            <a:ext cx="5969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4" descr="http://www.polyvore.com/cgi/img-thing?.out=jpg&amp;size=l&amp;tid=63910004"/>
          <p:cNvPicPr>
            <a:picLocks noChangeAspect="1" noChangeArrowheads="1"/>
          </p:cNvPicPr>
          <p:nvPr/>
        </p:nvPicPr>
        <p:blipFill>
          <a:blip r:embed="rId4"/>
          <a:srcRect l="15524" t="12123" r="15141" b="12241"/>
          <a:stretch>
            <a:fillRect/>
          </a:stretch>
        </p:blipFill>
        <p:spPr bwMode="auto">
          <a:xfrm>
            <a:off x="1716088" y="180975"/>
            <a:ext cx="5937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6" name="Picture 44" descr="http://www.polyvore.com/cgi/img-thing?.out=jpg&amp;size=l&amp;tid=66386907"/>
          <p:cNvPicPr>
            <a:picLocks noChangeAspect="1" noChangeArrowheads="1"/>
          </p:cNvPicPr>
          <p:nvPr/>
        </p:nvPicPr>
        <p:blipFill>
          <a:blip r:embed="rId5"/>
          <a:srcRect l="15778" t="12492" r="14890" b="11507"/>
          <a:stretch>
            <a:fillRect/>
          </a:stretch>
        </p:blipFill>
        <p:spPr bwMode="auto">
          <a:xfrm>
            <a:off x="2509838" y="484188"/>
            <a:ext cx="5857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2" descr="http://farm1.static.flickr.com/23/30997788_a595e9e158_o.jpg"/>
          <p:cNvPicPr>
            <a:picLocks noChangeAspect="1" noChangeArrowheads="1"/>
          </p:cNvPicPr>
          <p:nvPr/>
        </p:nvPicPr>
        <p:blipFill>
          <a:blip r:embed="rId2"/>
          <a:srcRect l="3485" t="2870" r="3033" b="2084"/>
          <a:stretch>
            <a:fillRect/>
          </a:stretch>
        </p:blipFill>
        <p:spPr bwMode="auto">
          <a:xfrm>
            <a:off x="273050" y="195263"/>
            <a:ext cx="6369050" cy="647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6" name="Picture 4" descr="http://www.polyvore.com/cgi/img-thing?.out=jpg&amp;size=l&amp;tid=63910004"/>
          <p:cNvPicPr>
            <a:picLocks noChangeAspect="1" noChangeArrowheads="1"/>
          </p:cNvPicPr>
          <p:nvPr/>
        </p:nvPicPr>
        <p:blipFill>
          <a:blip r:embed="rId3"/>
          <a:srcRect l="15524" t="12123" r="15141" b="12241"/>
          <a:stretch>
            <a:fillRect/>
          </a:stretch>
        </p:blipFill>
        <p:spPr bwMode="auto">
          <a:xfrm>
            <a:off x="7537450" y="620713"/>
            <a:ext cx="344488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6" descr="http://www.polyvore.com/cgi/img-thing?.out=jpg&amp;size=l&amp;tid=74929706"/>
          <p:cNvPicPr>
            <a:picLocks noChangeAspect="1" noChangeArrowheads="1"/>
          </p:cNvPicPr>
          <p:nvPr/>
        </p:nvPicPr>
        <p:blipFill>
          <a:blip r:embed="rId4"/>
          <a:srcRect l="16074" t="12886" r="15077" b="12448"/>
          <a:stretch>
            <a:fillRect/>
          </a:stretch>
        </p:blipFill>
        <p:spPr bwMode="auto">
          <a:xfrm>
            <a:off x="7537450" y="1036638"/>
            <a:ext cx="346075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8" descr="http://www.polyvore.com/cgi/img-thing?.out=jpg&amp;size=l&amp;tid=76745932"/>
          <p:cNvPicPr>
            <a:picLocks noChangeAspect="1" noChangeArrowheads="1"/>
          </p:cNvPicPr>
          <p:nvPr/>
        </p:nvPicPr>
        <p:blipFill>
          <a:blip r:embed="rId5"/>
          <a:srcRect l="16438" t="12119" r="15895" b="12881"/>
          <a:stretch>
            <a:fillRect/>
          </a:stretch>
        </p:blipFill>
        <p:spPr bwMode="auto">
          <a:xfrm>
            <a:off x="7526338" y="1447800"/>
            <a:ext cx="3571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9" name="Picture 10" descr="http://www.polyvore.com/cgi/img-thing?.out=jpg&amp;size=l&amp;tid=63910069"/>
          <p:cNvPicPr>
            <a:picLocks noChangeAspect="1" noChangeArrowheads="1"/>
          </p:cNvPicPr>
          <p:nvPr/>
        </p:nvPicPr>
        <p:blipFill>
          <a:blip r:embed="rId6"/>
          <a:srcRect l="15533" t="12572" r="16135" b="13428"/>
          <a:stretch>
            <a:fillRect/>
          </a:stretch>
        </p:blipFill>
        <p:spPr bwMode="auto">
          <a:xfrm>
            <a:off x="7526338" y="1879600"/>
            <a:ext cx="363537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0" name="Picture 14" descr="http://www.polyvore.com/cgi/img-thing?.out=jpg&amp;size=l&amp;tid=63910182"/>
          <p:cNvPicPr>
            <a:picLocks noChangeAspect="1" noChangeArrowheads="1"/>
          </p:cNvPicPr>
          <p:nvPr/>
        </p:nvPicPr>
        <p:blipFill>
          <a:blip r:embed="rId7"/>
          <a:srcRect l="15665" t="11595" r="15334" b="12633"/>
          <a:stretch>
            <a:fillRect/>
          </a:stretch>
        </p:blipFill>
        <p:spPr bwMode="auto">
          <a:xfrm>
            <a:off x="7526338" y="2311400"/>
            <a:ext cx="363537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1" name="Picture 16" descr="http://www.polyvore.com/cgi/img-thing?.out=jpg&amp;size=l&amp;tid=84770644"/>
          <p:cNvPicPr>
            <a:picLocks noChangeAspect="1" noChangeArrowheads="1"/>
          </p:cNvPicPr>
          <p:nvPr/>
        </p:nvPicPr>
        <p:blipFill>
          <a:blip r:embed="rId8"/>
          <a:srcRect l="15279" t="14175" r="15054" b="12419"/>
          <a:stretch>
            <a:fillRect/>
          </a:stretch>
        </p:blipFill>
        <p:spPr bwMode="auto">
          <a:xfrm>
            <a:off x="7524750" y="2741613"/>
            <a:ext cx="369888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2" name="Picture 18" descr="http://www.polyvore.com/cgi/img-thing?.out=jpg&amp;size=l&amp;tid=78442476"/>
          <p:cNvPicPr>
            <a:picLocks noChangeAspect="1" noChangeArrowheads="1"/>
          </p:cNvPicPr>
          <p:nvPr/>
        </p:nvPicPr>
        <p:blipFill>
          <a:blip r:embed="rId9"/>
          <a:srcRect l="16438" t="12495" r="15228" b="13165"/>
          <a:stretch>
            <a:fillRect/>
          </a:stretch>
        </p:blipFill>
        <p:spPr bwMode="auto">
          <a:xfrm>
            <a:off x="7529513" y="3184525"/>
            <a:ext cx="357187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3" name="Picture 20" descr="http://www.polyvore.com/cgi/img-thing?.out=jpg&amp;size=l&amp;tid=70733744"/>
          <p:cNvPicPr>
            <a:picLocks noChangeAspect="1" noChangeArrowheads="1"/>
          </p:cNvPicPr>
          <p:nvPr/>
        </p:nvPicPr>
        <p:blipFill>
          <a:blip r:embed="rId10"/>
          <a:srcRect l="15971" t="12341" r="14696" b="12326"/>
          <a:stretch>
            <a:fillRect/>
          </a:stretch>
        </p:blipFill>
        <p:spPr bwMode="auto">
          <a:xfrm>
            <a:off x="7532688" y="3613150"/>
            <a:ext cx="346075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4" name="Picture 22" descr="http://www.polyvore.com/cgi/img-thing?.out=jpg&amp;size=l&amp;tid=70636441"/>
          <p:cNvPicPr>
            <a:picLocks noChangeAspect="1" noChangeArrowheads="1"/>
          </p:cNvPicPr>
          <p:nvPr/>
        </p:nvPicPr>
        <p:blipFill>
          <a:blip r:embed="rId11"/>
          <a:srcRect l="16039" t="12080" r="15627" b="13252"/>
          <a:stretch>
            <a:fillRect/>
          </a:stretch>
        </p:blipFill>
        <p:spPr bwMode="auto">
          <a:xfrm>
            <a:off x="7537450" y="4033838"/>
            <a:ext cx="3397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5" name="Picture 24" descr="http://scrabblewordfinders.net/wp-content/uploads/2013/08/Words-with-J.pn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7537450" y="4437063"/>
            <a:ext cx="3397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6" name="Picture 26" descr="http://ecx.images-amazon.com/images/I/312QkNdbiwL.jp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537450" y="4857750"/>
            <a:ext cx="3397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7" name="Picture 28" descr="http://www.polyvore.com/cgi/img-thing?.out=jpg&amp;size=l&amp;tid=66386840"/>
          <p:cNvPicPr>
            <a:picLocks noChangeAspect="1" noChangeArrowheads="1"/>
          </p:cNvPicPr>
          <p:nvPr/>
        </p:nvPicPr>
        <p:blipFill>
          <a:blip r:embed="rId14"/>
          <a:srcRect l="15479" t="12354" r="14523" b="13538"/>
          <a:stretch>
            <a:fillRect/>
          </a:stretch>
        </p:blipFill>
        <p:spPr bwMode="auto">
          <a:xfrm>
            <a:off x="7540625" y="5284788"/>
            <a:ext cx="354013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8" name="Picture 30" descr="http://www.polyvore.com/cgi/img-thing?.out=jpg&amp;size=l&amp;tid=73537103"/>
          <p:cNvPicPr>
            <a:picLocks noChangeAspect="1" noChangeArrowheads="1"/>
          </p:cNvPicPr>
          <p:nvPr/>
        </p:nvPicPr>
        <p:blipFill>
          <a:blip r:embed="rId15"/>
          <a:srcRect l="15627" t="12883" r="15762" b="12810"/>
          <a:stretch>
            <a:fillRect/>
          </a:stretch>
        </p:blipFill>
        <p:spPr bwMode="auto">
          <a:xfrm>
            <a:off x="7548563" y="5718175"/>
            <a:ext cx="346075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9" name="Picture 32" descr="http://www.polyvore.com/cgi/img-thing?.out=jpg&amp;size=l&amp;tid=70636045"/>
          <p:cNvPicPr>
            <a:picLocks noChangeAspect="1" noChangeArrowheads="1"/>
          </p:cNvPicPr>
          <p:nvPr/>
        </p:nvPicPr>
        <p:blipFill>
          <a:blip r:embed="rId16"/>
          <a:srcRect l="15813" t="13263" r="14520" b="13150"/>
          <a:stretch>
            <a:fillRect/>
          </a:stretch>
        </p:blipFill>
        <p:spPr bwMode="auto">
          <a:xfrm>
            <a:off x="7945438" y="620713"/>
            <a:ext cx="33972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400" name="Picture 34" descr="http://www.polyvore.com/cgi/img-thing?.out=jpg&amp;size=l&amp;tid=70635972"/>
          <p:cNvPicPr>
            <a:picLocks noChangeAspect="1" noChangeArrowheads="1"/>
          </p:cNvPicPr>
          <p:nvPr/>
        </p:nvPicPr>
        <p:blipFill>
          <a:blip r:embed="rId17"/>
          <a:srcRect l="16917" t="14468" r="15083" b="11879"/>
          <a:stretch>
            <a:fillRect/>
          </a:stretch>
        </p:blipFill>
        <p:spPr bwMode="auto">
          <a:xfrm>
            <a:off x="7926388" y="1028700"/>
            <a:ext cx="36195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401" name="Picture 36" descr="http://www.familycenters.org/products/img/b-6074_p.png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7926388" y="1447800"/>
            <a:ext cx="3635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402" name="Picture 38" descr="http://scrabblewordfinders.net/wp-content/uploads/2013/08/Words-with-Q.png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7931150" y="1879600"/>
            <a:ext cx="3635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403" name="Picture 40" descr="http://www.polyvore.com/cgi/img-thing?.out=jpg&amp;size=l&amp;tid=78432134"/>
          <p:cNvPicPr>
            <a:picLocks noChangeAspect="1" noChangeArrowheads="1"/>
          </p:cNvPicPr>
          <p:nvPr/>
        </p:nvPicPr>
        <p:blipFill>
          <a:blip r:embed="rId20"/>
          <a:srcRect l="16000" t="13599" r="15222" b="13841"/>
          <a:stretch>
            <a:fillRect/>
          </a:stretch>
        </p:blipFill>
        <p:spPr bwMode="auto">
          <a:xfrm>
            <a:off x="7931150" y="2309813"/>
            <a:ext cx="369888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404" name="Picture 42" descr="http://www.polyvore.com/cgi/img-thing?.out=jpg&amp;size=l&amp;tid=70636392"/>
          <p:cNvPicPr>
            <a:picLocks noChangeAspect="1" noChangeArrowheads="1"/>
          </p:cNvPicPr>
          <p:nvPr/>
        </p:nvPicPr>
        <p:blipFill>
          <a:blip r:embed="rId21"/>
          <a:srcRect l="15778" t="12938" r="15889" b="12665"/>
          <a:stretch>
            <a:fillRect/>
          </a:stretch>
        </p:blipFill>
        <p:spPr bwMode="auto">
          <a:xfrm>
            <a:off x="7926388" y="2728913"/>
            <a:ext cx="36830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405" name="Picture 44" descr="http://www.polyvore.com/cgi/img-thing?.out=jpg&amp;size=l&amp;tid=66386907"/>
          <p:cNvPicPr>
            <a:picLocks noChangeAspect="1" noChangeArrowheads="1"/>
          </p:cNvPicPr>
          <p:nvPr/>
        </p:nvPicPr>
        <p:blipFill>
          <a:blip r:embed="rId22"/>
          <a:srcRect l="15778" t="12492" r="14890" b="11507"/>
          <a:stretch>
            <a:fillRect/>
          </a:stretch>
        </p:blipFill>
        <p:spPr bwMode="auto">
          <a:xfrm>
            <a:off x="7926388" y="3167063"/>
            <a:ext cx="369887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406" name="Picture 46" descr="http://www.polyvore.com/cgi/img-thing?.out=jpg&amp;size=l&amp;tid=88677393"/>
          <p:cNvPicPr>
            <a:picLocks noChangeAspect="1" noChangeArrowheads="1"/>
          </p:cNvPicPr>
          <p:nvPr/>
        </p:nvPicPr>
        <p:blipFill>
          <a:blip r:embed="rId23"/>
          <a:srcRect l="15778" t="12263" r="15556" b="12814"/>
          <a:stretch>
            <a:fillRect/>
          </a:stretch>
        </p:blipFill>
        <p:spPr bwMode="auto">
          <a:xfrm>
            <a:off x="7929563" y="4033838"/>
            <a:ext cx="346075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407" name="Picture 48" descr="http://www.polyvore.com/cgi/img-thing?.out=jpg&amp;size=l&amp;tid=71302964"/>
          <p:cNvPicPr>
            <a:picLocks noChangeAspect="1" noChangeArrowheads="1"/>
          </p:cNvPicPr>
          <p:nvPr/>
        </p:nvPicPr>
        <p:blipFill>
          <a:blip r:embed="rId24"/>
          <a:srcRect l="15778" t="13264" r="16000" b="13551"/>
          <a:stretch>
            <a:fillRect/>
          </a:stretch>
        </p:blipFill>
        <p:spPr bwMode="auto">
          <a:xfrm>
            <a:off x="7926388" y="4440238"/>
            <a:ext cx="358775" cy="38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408" name="Picture 50" descr="http://www.polyvore.com/cgi/img-thing?.out=jpg&amp;size=l&amp;tid=86484912"/>
          <p:cNvPicPr>
            <a:picLocks noChangeAspect="1" noChangeArrowheads="1"/>
          </p:cNvPicPr>
          <p:nvPr/>
        </p:nvPicPr>
        <p:blipFill>
          <a:blip r:embed="rId25"/>
          <a:srcRect l="16444" t="11613" r="16000" b="12383"/>
          <a:stretch>
            <a:fillRect/>
          </a:stretch>
        </p:blipFill>
        <p:spPr bwMode="auto">
          <a:xfrm>
            <a:off x="7926388" y="4856163"/>
            <a:ext cx="358775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409" name="Picture 52" descr="http://www.polyvore.com/cgi/img-thing?.out=jpg&amp;size=l&amp;tid=65997176"/>
          <p:cNvPicPr>
            <a:picLocks noChangeAspect="1" noChangeArrowheads="1"/>
          </p:cNvPicPr>
          <p:nvPr/>
        </p:nvPicPr>
        <p:blipFill>
          <a:blip r:embed="rId26"/>
          <a:srcRect l="15445" t="12265" r="16000" b="13068"/>
          <a:stretch>
            <a:fillRect/>
          </a:stretch>
        </p:blipFill>
        <p:spPr bwMode="auto">
          <a:xfrm>
            <a:off x="7947025" y="5284788"/>
            <a:ext cx="346075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410" name="Picture 54" descr="http://www.polyvore.com/cgi/img-thing?.out=jpg&amp;size=l&amp;tid=85623090"/>
          <p:cNvPicPr>
            <a:picLocks noChangeAspect="1" noChangeArrowheads="1"/>
          </p:cNvPicPr>
          <p:nvPr/>
        </p:nvPicPr>
        <p:blipFill>
          <a:blip r:embed="rId27"/>
          <a:srcRect l="15445" t="12544" r="16000" b="12372"/>
          <a:stretch>
            <a:fillRect/>
          </a:stretch>
        </p:blipFill>
        <p:spPr bwMode="auto">
          <a:xfrm>
            <a:off x="7947025" y="5722938"/>
            <a:ext cx="3381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411" name="Picture 56" descr="U Scrabble Tile"/>
          <p:cNvPicPr>
            <a:picLocks noChangeAspect="1" noChangeArrowheads="1"/>
          </p:cNvPicPr>
          <p:nvPr/>
        </p:nvPicPr>
        <p:blipFill>
          <a:blip r:embed="rId28"/>
          <a:srcRect l="15111" t="12666" r="16000" b="13263"/>
          <a:stretch>
            <a:fillRect/>
          </a:stretch>
        </p:blipFill>
        <p:spPr bwMode="auto">
          <a:xfrm>
            <a:off x="7926388" y="3613150"/>
            <a:ext cx="35401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412" name="Picture 48" descr="http://www.polyvore.com/cgi/img-thing?.out=jpg&amp;size=l&amp;tid=71302964"/>
          <p:cNvPicPr>
            <a:picLocks noChangeAspect="1" noChangeArrowheads="1"/>
          </p:cNvPicPr>
          <p:nvPr/>
        </p:nvPicPr>
        <p:blipFill>
          <a:blip r:embed="rId29"/>
          <a:srcRect l="15778" t="13264" r="16000" b="13551"/>
          <a:stretch>
            <a:fillRect/>
          </a:stretch>
        </p:blipFill>
        <p:spPr bwMode="auto">
          <a:xfrm>
            <a:off x="3441700" y="3211513"/>
            <a:ext cx="3651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413" name="Picture 20" descr="http://www.polyvore.com/cgi/img-thing?.out=jpg&amp;size=l&amp;tid=70733744"/>
          <p:cNvPicPr>
            <a:picLocks noChangeAspect="1" noChangeArrowheads="1"/>
          </p:cNvPicPr>
          <p:nvPr/>
        </p:nvPicPr>
        <p:blipFill>
          <a:blip r:embed="rId30"/>
          <a:srcRect l="15971" t="12341" r="14696" b="12326"/>
          <a:stretch>
            <a:fillRect/>
          </a:stretch>
        </p:blipFill>
        <p:spPr bwMode="auto">
          <a:xfrm>
            <a:off x="3805238" y="3211513"/>
            <a:ext cx="35560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414" name="Picture 4" descr="http://www.polyvore.com/cgi/img-thing?.out=jpg&amp;size=l&amp;tid=63910004"/>
          <p:cNvPicPr>
            <a:picLocks noChangeAspect="1" noChangeArrowheads="1"/>
          </p:cNvPicPr>
          <p:nvPr/>
        </p:nvPicPr>
        <p:blipFill>
          <a:blip r:embed="rId31"/>
          <a:srcRect l="15524" t="12123" r="15141" b="12241"/>
          <a:stretch>
            <a:fillRect/>
          </a:stretch>
        </p:blipFill>
        <p:spPr bwMode="auto">
          <a:xfrm>
            <a:off x="4160838" y="3211513"/>
            <a:ext cx="354012" cy="38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415" name="Picture 44" descr="http://www.polyvore.com/cgi/img-thing?.out=jpg&amp;size=l&amp;tid=66386907"/>
          <p:cNvPicPr>
            <a:picLocks noChangeAspect="1" noChangeArrowheads="1"/>
          </p:cNvPicPr>
          <p:nvPr/>
        </p:nvPicPr>
        <p:blipFill>
          <a:blip r:embed="rId32"/>
          <a:srcRect l="15778" t="12492" r="14890" b="11507"/>
          <a:stretch>
            <a:fillRect/>
          </a:stretch>
        </p:blipFill>
        <p:spPr bwMode="auto">
          <a:xfrm>
            <a:off x="4514850" y="3219450"/>
            <a:ext cx="349250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34" descr="http://www.polyvore.com/cgi/img-thing?.out=jpg&amp;size=l&amp;tid=70635972"/>
          <p:cNvPicPr>
            <a:picLocks noChangeAspect="1" noChangeArrowheads="1"/>
          </p:cNvPicPr>
          <p:nvPr/>
        </p:nvPicPr>
        <p:blipFill>
          <a:blip r:embed="rId33"/>
          <a:srcRect l="16917" t="14468" r="15083" b="11879"/>
          <a:stretch>
            <a:fillRect/>
          </a:stretch>
        </p:blipFill>
        <p:spPr bwMode="auto">
          <a:xfrm>
            <a:off x="7902575" y="1008063"/>
            <a:ext cx="373063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48" descr="http://www.polyvore.com/cgi/img-thing?.out=jpg&amp;size=l&amp;tid=71302964"/>
          <p:cNvPicPr>
            <a:picLocks noChangeAspect="1" noChangeArrowheads="1"/>
          </p:cNvPicPr>
          <p:nvPr/>
        </p:nvPicPr>
        <p:blipFill>
          <a:blip r:embed="rId29"/>
          <a:srcRect l="15778" t="13264" r="16000" b="13551"/>
          <a:stretch>
            <a:fillRect/>
          </a:stretch>
        </p:blipFill>
        <p:spPr bwMode="auto">
          <a:xfrm>
            <a:off x="7926388" y="4418013"/>
            <a:ext cx="363537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25717E-6 C -0.00643 0.00855 -0.01216 0.01827 -0.01927 0.0259 C -0.02813 0.03561 -0.03976 0.0407 -0.04775 0.05157 C -0.06042 0.06868 -0.05348 0.0636 -0.06702 0.06961 C -0.075 0.07955 -0.06823 0.07169 -0.08646 0.08742 C -0.09844 0.09782 -0.1099 0.10754 -0.1224 0.11725 C -0.1283 0.12188 -0.13507 0.12511 -0.14028 0.13113 C -0.14323 0.13436 -0.14584 0.1383 -0.14913 0.14107 C -0.17448 0.16281 -0.13507 0.12211 -0.16563 0.1531 C -0.17413 0.16165 -0.18299 0.17067 -0.19254 0.17692 C -0.19636 0.17946 -0.20035 0.18085 -0.20434 0.18293 C -0.20799 0.18478 -0.21493 0.18894 -0.21493 0.18894 C -0.2217 0.19796 -0.23056 0.19958 -0.23872 0.20675 C -0.24549 0.21276 -0.25139 0.21693 -0.25816 0.22271 C -0.2632 0.2271 -0.26771 0.23288 -0.27309 0.23658 C -0.28959 0.24769 -0.26788 0.22826 -0.28507 0.2426 C -0.29184 0.24815 -0.29653 0.2537 -0.30434 0.25624 C -0.31163 0.26572 -0.32014 0.27359 -0.32986 0.27636 C -0.33403 0.28469 -0.33577 0.28793 -0.34323 0.29001 C -0.35122 0.29741 -0.35365 0.29926 -0.36268 0.30226 C -0.36459 0.30411 -0.3665 0.30643 -0.36858 0.30805 C -0.36997 0.3092 -0.37188 0.30897 -0.37309 0.31013 C -0.38542 0.32192 -0.37327 0.31545 -0.38351 0.32007 C -0.3882 0.32632 -0.39288 0.33117 -0.39844 0.33603 C -0.40313 0.34574 -0.41302 0.35014 -0.42084 0.35592 C -0.42448 0.35869 -0.42761 0.36309 -0.43125 0.36586 C -0.43403 0.36794 -0.43733 0.36841 -0.44028 0.36979 C -0.44132 0.37188 -0.44184 0.37442 -0.44323 0.37581 C -0.44445 0.3772 -0.44636 0.37673 -0.44775 0.37766 C -0.44844 0.37812 -0.44861 0.37905 -0.44913 0.37974 " pathEditMode="relative" ptsTypes="fffffffffffffffffffffffffffffA">
                                      <p:cBhvr>
                                        <p:cTn id="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1.54487E-6 C -0.03559 -0.0037 -0.07066 0.00047 -0.1059 0.00394 C -0.14913 0.00833 -0.19253 0.00856 -0.23576 0.00995 C -0.24566 0.00926 -0.25573 0.00856 -0.26562 0.00787 C -0.2816 0.00671 -0.31337 0.00394 -0.31337 0.00394 C -0.33576 -0.00069 -0.34375 -0.00069 -0.37309 -0.00208 C -0.38385 -0.00647 -0.39045 -0.0067 -0.40295 -0.00786 C -0.40712 -0.01017 -0.41076 -0.01364 -0.41493 -0.01595 C -0.41823 -0.0178 -0.42187 -0.01827 -0.42535 -0.01988 C -0.42778 -0.02497 -0.4368 -0.04 -0.43871 -0.04764 C -0.43993 -0.05226 -0.4401 -0.05735 -0.44167 -0.06174 C -0.44358 -0.06706 -0.44792 -0.06591 -0.45069 -0.06961 " pathEditMode="relative" ptsTypes="fffffffffffA">
                                      <p:cBhvr>
                                        <p:cTn id="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2843213" y="295275"/>
            <a:ext cx="3600450" cy="1143000"/>
          </a:xfrm>
        </p:spPr>
        <p:txBody>
          <a:bodyPr/>
          <a:lstStyle/>
          <a:p>
            <a:pPr algn="l" eaLnBrk="1" hangingPunct="1"/>
            <a:r>
              <a:rPr lang="en-GB" smtClean="0"/>
              <a:t>do you use it?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484188" y="1639888"/>
            <a:ext cx="8229600" cy="4525962"/>
          </a:xfrm>
        </p:spPr>
        <p:txBody>
          <a:bodyPr/>
          <a:lstStyle/>
          <a:p>
            <a:pPr eaLnBrk="1" hangingPunct="1"/>
            <a:r>
              <a:rPr lang="en-GB" smtClean="0"/>
              <a:t>Self-service website</a:t>
            </a:r>
          </a:p>
          <a:p>
            <a:pPr eaLnBrk="1" hangingPunct="1"/>
            <a:r>
              <a:rPr lang="en-GB" smtClean="0"/>
              <a:t>Player enters their letters into the generator</a:t>
            </a:r>
          </a:p>
          <a:p>
            <a:pPr eaLnBrk="1" hangingPunct="1"/>
            <a:r>
              <a:rPr lang="en-GB" smtClean="0"/>
              <a:t>Player clicks “generate word”</a:t>
            </a:r>
          </a:p>
        </p:txBody>
      </p:sp>
      <p:pic>
        <p:nvPicPr>
          <p:cNvPr id="17411" name="Picture 20" descr="http://www.polyvore.com/cgi/img-thing?.out=jpg&amp;size=l&amp;tid=70733744"/>
          <p:cNvPicPr>
            <a:picLocks noChangeAspect="1" noChangeArrowheads="1"/>
          </p:cNvPicPr>
          <p:nvPr/>
        </p:nvPicPr>
        <p:blipFill>
          <a:blip r:embed="rId2"/>
          <a:srcRect l="15971" t="12341" r="14696" b="12326"/>
          <a:stretch>
            <a:fillRect/>
          </a:stretch>
        </p:blipFill>
        <p:spPr bwMode="auto">
          <a:xfrm>
            <a:off x="250825" y="217488"/>
            <a:ext cx="596900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2" name="Picture 34" descr="http://www.polyvore.com/cgi/img-thing?.out=jpg&amp;size=l&amp;tid=70635972"/>
          <p:cNvPicPr>
            <a:picLocks noChangeAspect="1" noChangeArrowheads="1"/>
          </p:cNvPicPr>
          <p:nvPr/>
        </p:nvPicPr>
        <p:blipFill>
          <a:blip r:embed="rId3"/>
          <a:srcRect l="16917" t="14468" r="15083" b="11879"/>
          <a:stretch>
            <a:fillRect/>
          </a:stretch>
        </p:blipFill>
        <p:spPr bwMode="auto">
          <a:xfrm>
            <a:off x="1116013" y="673100"/>
            <a:ext cx="598487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3" name="Picture 48" descr="http://www.polyvore.com/cgi/img-thing?.out=jpg&amp;size=l&amp;tid=71302964"/>
          <p:cNvPicPr>
            <a:picLocks noChangeAspect="1" noChangeArrowheads="1"/>
          </p:cNvPicPr>
          <p:nvPr/>
        </p:nvPicPr>
        <p:blipFill>
          <a:blip r:embed="rId4"/>
          <a:srcRect l="15778" t="13264" r="16000" b="13551"/>
          <a:stretch>
            <a:fillRect/>
          </a:stretch>
        </p:blipFill>
        <p:spPr bwMode="auto">
          <a:xfrm>
            <a:off x="2051050" y="217488"/>
            <a:ext cx="604838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2" descr="http://farm1.static.flickr.com/23/30997788_a595e9e158_o.jpg"/>
          <p:cNvPicPr>
            <a:picLocks noChangeAspect="1" noChangeArrowheads="1"/>
          </p:cNvPicPr>
          <p:nvPr/>
        </p:nvPicPr>
        <p:blipFill>
          <a:blip r:embed="rId2"/>
          <a:srcRect l="1482" t="1804" r="1569" b="1649"/>
          <a:stretch>
            <a:fillRect/>
          </a:stretch>
        </p:blipFill>
        <p:spPr bwMode="auto">
          <a:xfrm>
            <a:off x="136525" y="122238"/>
            <a:ext cx="6605588" cy="657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4" name="Picture 4" descr="http://www.polyvore.com/cgi/img-thing?.out=jpg&amp;size=l&amp;tid=63910004"/>
          <p:cNvPicPr>
            <a:picLocks noChangeAspect="1" noChangeArrowheads="1"/>
          </p:cNvPicPr>
          <p:nvPr/>
        </p:nvPicPr>
        <p:blipFill>
          <a:blip r:embed="rId3"/>
          <a:srcRect l="15524" t="12123" r="15141" b="12241"/>
          <a:stretch>
            <a:fillRect/>
          </a:stretch>
        </p:blipFill>
        <p:spPr bwMode="auto">
          <a:xfrm>
            <a:off x="7537450" y="620713"/>
            <a:ext cx="344488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6" descr="http://www.polyvore.com/cgi/img-thing?.out=jpg&amp;size=l&amp;tid=74929706"/>
          <p:cNvPicPr>
            <a:picLocks noChangeAspect="1" noChangeArrowheads="1"/>
          </p:cNvPicPr>
          <p:nvPr/>
        </p:nvPicPr>
        <p:blipFill>
          <a:blip r:embed="rId4"/>
          <a:srcRect l="16074" t="12886" r="15077" b="12448"/>
          <a:stretch>
            <a:fillRect/>
          </a:stretch>
        </p:blipFill>
        <p:spPr bwMode="auto">
          <a:xfrm>
            <a:off x="7537450" y="1036638"/>
            <a:ext cx="346075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6" name="Picture 8" descr="http://www.polyvore.com/cgi/img-thing?.out=jpg&amp;size=l&amp;tid=76745932"/>
          <p:cNvPicPr>
            <a:picLocks noChangeAspect="1" noChangeArrowheads="1"/>
          </p:cNvPicPr>
          <p:nvPr/>
        </p:nvPicPr>
        <p:blipFill>
          <a:blip r:embed="rId5"/>
          <a:srcRect l="16438" t="12119" r="15895" b="12881"/>
          <a:stretch>
            <a:fillRect/>
          </a:stretch>
        </p:blipFill>
        <p:spPr bwMode="auto">
          <a:xfrm>
            <a:off x="7526338" y="1447800"/>
            <a:ext cx="3571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10" descr="http://www.polyvore.com/cgi/img-thing?.out=jpg&amp;size=l&amp;tid=63910069"/>
          <p:cNvPicPr>
            <a:picLocks noChangeAspect="1" noChangeArrowheads="1"/>
          </p:cNvPicPr>
          <p:nvPr/>
        </p:nvPicPr>
        <p:blipFill>
          <a:blip r:embed="rId6"/>
          <a:srcRect l="15533" t="12572" r="16135" b="13428"/>
          <a:stretch>
            <a:fillRect/>
          </a:stretch>
        </p:blipFill>
        <p:spPr bwMode="auto">
          <a:xfrm>
            <a:off x="7526338" y="1879600"/>
            <a:ext cx="363537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8" name="Picture 14" descr="http://www.polyvore.com/cgi/img-thing?.out=jpg&amp;size=l&amp;tid=63910182"/>
          <p:cNvPicPr>
            <a:picLocks noChangeAspect="1" noChangeArrowheads="1"/>
          </p:cNvPicPr>
          <p:nvPr/>
        </p:nvPicPr>
        <p:blipFill>
          <a:blip r:embed="rId7"/>
          <a:srcRect l="15665" t="11595" r="15334" b="12633"/>
          <a:stretch>
            <a:fillRect/>
          </a:stretch>
        </p:blipFill>
        <p:spPr bwMode="auto">
          <a:xfrm>
            <a:off x="7526338" y="2311400"/>
            <a:ext cx="363537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9" name="Picture 16" descr="http://www.polyvore.com/cgi/img-thing?.out=jpg&amp;size=l&amp;tid=84770644"/>
          <p:cNvPicPr>
            <a:picLocks noChangeAspect="1" noChangeArrowheads="1"/>
          </p:cNvPicPr>
          <p:nvPr/>
        </p:nvPicPr>
        <p:blipFill>
          <a:blip r:embed="rId8"/>
          <a:srcRect l="15279" t="14175" r="15054" b="12419"/>
          <a:stretch>
            <a:fillRect/>
          </a:stretch>
        </p:blipFill>
        <p:spPr bwMode="auto">
          <a:xfrm>
            <a:off x="7524750" y="2741613"/>
            <a:ext cx="369888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0" name="Picture 18" descr="http://www.polyvore.com/cgi/img-thing?.out=jpg&amp;size=l&amp;tid=78442476"/>
          <p:cNvPicPr>
            <a:picLocks noChangeAspect="1" noChangeArrowheads="1"/>
          </p:cNvPicPr>
          <p:nvPr/>
        </p:nvPicPr>
        <p:blipFill>
          <a:blip r:embed="rId9"/>
          <a:srcRect l="16438" t="12495" r="15228" b="13165"/>
          <a:stretch>
            <a:fillRect/>
          </a:stretch>
        </p:blipFill>
        <p:spPr bwMode="auto">
          <a:xfrm>
            <a:off x="7529513" y="3184525"/>
            <a:ext cx="357187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1" name="Picture 20" descr="http://www.polyvore.com/cgi/img-thing?.out=jpg&amp;size=l&amp;tid=70733744"/>
          <p:cNvPicPr>
            <a:picLocks noChangeAspect="1" noChangeArrowheads="1"/>
          </p:cNvPicPr>
          <p:nvPr/>
        </p:nvPicPr>
        <p:blipFill>
          <a:blip r:embed="rId10"/>
          <a:srcRect l="15971" t="12341" r="14696" b="12326"/>
          <a:stretch>
            <a:fillRect/>
          </a:stretch>
        </p:blipFill>
        <p:spPr bwMode="auto">
          <a:xfrm>
            <a:off x="7532688" y="3613150"/>
            <a:ext cx="346075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2" name="Picture 22" descr="http://www.polyvore.com/cgi/img-thing?.out=jpg&amp;size=l&amp;tid=70636441"/>
          <p:cNvPicPr>
            <a:picLocks noChangeAspect="1" noChangeArrowheads="1"/>
          </p:cNvPicPr>
          <p:nvPr/>
        </p:nvPicPr>
        <p:blipFill>
          <a:blip r:embed="rId11"/>
          <a:srcRect l="16039" t="12080" r="15627" b="13252"/>
          <a:stretch>
            <a:fillRect/>
          </a:stretch>
        </p:blipFill>
        <p:spPr bwMode="auto">
          <a:xfrm>
            <a:off x="7537450" y="4033838"/>
            <a:ext cx="3397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3" name="Picture 24" descr="http://scrabblewordfinders.net/wp-content/uploads/2013/08/Words-with-J.pn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7537450" y="4437063"/>
            <a:ext cx="3397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4" name="Picture 26" descr="http://ecx.images-amazon.com/images/I/312QkNdbiwL.jp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537450" y="4857750"/>
            <a:ext cx="3397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5" name="Picture 28" descr="http://www.polyvore.com/cgi/img-thing?.out=jpg&amp;size=l&amp;tid=66386840"/>
          <p:cNvPicPr>
            <a:picLocks noChangeAspect="1" noChangeArrowheads="1"/>
          </p:cNvPicPr>
          <p:nvPr/>
        </p:nvPicPr>
        <p:blipFill>
          <a:blip r:embed="rId14"/>
          <a:srcRect l="15479" t="12354" r="14523" b="13538"/>
          <a:stretch>
            <a:fillRect/>
          </a:stretch>
        </p:blipFill>
        <p:spPr bwMode="auto">
          <a:xfrm>
            <a:off x="7540625" y="5284788"/>
            <a:ext cx="354013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6" name="Picture 30" descr="http://www.polyvore.com/cgi/img-thing?.out=jpg&amp;size=l&amp;tid=73537103"/>
          <p:cNvPicPr>
            <a:picLocks noChangeAspect="1" noChangeArrowheads="1"/>
          </p:cNvPicPr>
          <p:nvPr/>
        </p:nvPicPr>
        <p:blipFill>
          <a:blip r:embed="rId15"/>
          <a:srcRect l="15627" t="12883" r="15762" b="12810"/>
          <a:stretch>
            <a:fillRect/>
          </a:stretch>
        </p:blipFill>
        <p:spPr bwMode="auto">
          <a:xfrm>
            <a:off x="7548563" y="5718175"/>
            <a:ext cx="346075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7" name="Picture 32" descr="http://www.polyvore.com/cgi/img-thing?.out=jpg&amp;size=l&amp;tid=70636045"/>
          <p:cNvPicPr>
            <a:picLocks noChangeAspect="1" noChangeArrowheads="1"/>
          </p:cNvPicPr>
          <p:nvPr/>
        </p:nvPicPr>
        <p:blipFill>
          <a:blip r:embed="rId16"/>
          <a:srcRect l="15813" t="13263" r="14520" b="13150"/>
          <a:stretch>
            <a:fillRect/>
          </a:stretch>
        </p:blipFill>
        <p:spPr bwMode="auto">
          <a:xfrm>
            <a:off x="7945438" y="620713"/>
            <a:ext cx="33972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8" name="Picture 34" descr="http://www.polyvore.com/cgi/img-thing?.out=jpg&amp;size=l&amp;tid=70635972"/>
          <p:cNvPicPr>
            <a:picLocks noChangeAspect="1" noChangeArrowheads="1"/>
          </p:cNvPicPr>
          <p:nvPr/>
        </p:nvPicPr>
        <p:blipFill>
          <a:blip r:embed="rId17"/>
          <a:srcRect l="16917" t="14468" r="15083" b="11879"/>
          <a:stretch>
            <a:fillRect/>
          </a:stretch>
        </p:blipFill>
        <p:spPr bwMode="auto">
          <a:xfrm>
            <a:off x="7926388" y="1028700"/>
            <a:ext cx="36195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9" name="Picture 36" descr="http://www.familycenters.org/products/img/b-6074_p.png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7926388" y="1447800"/>
            <a:ext cx="3635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0" name="Picture 38" descr="http://scrabblewordfinders.net/wp-content/uploads/2013/08/Words-with-Q.png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7931150" y="1879600"/>
            <a:ext cx="3635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1" name="Picture 40" descr="http://www.polyvore.com/cgi/img-thing?.out=jpg&amp;size=l&amp;tid=78432134"/>
          <p:cNvPicPr>
            <a:picLocks noChangeAspect="1" noChangeArrowheads="1"/>
          </p:cNvPicPr>
          <p:nvPr/>
        </p:nvPicPr>
        <p:blipFill>
          <a:blip r:embed="rId20"/>
          <a:srcRect l="16000" t="13599" r="15222" b="13841"/>
          <a:stretch>
            <a:fillRect/>
          </a:stretch>
        </p:blipFill>
        <p:spPr bwMode="auto">
          <a:xfrm>
            <a:off x="7931150" y="2309813"/>
            <a:ext cx="369888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2" name="Picture 42" descr="http://www.polyvore.com/cgi/img-thing?.out=jpg&amp;size=l&amp;tid=70636392"/>
          <p:cNvPicPr>
            <a:picLocks noChangeAspect="1" noChangeArrowheads="1"/>
          </p:cNvPicPr>
          <p:nvPr/>
        </p:nvPicPr>
        <p:blipFill>
          <a:blip r:embed="rId21"/>
          <a:srcRect l="15778" t="12938" r="15889" b="12665"/>
          <a:stretch>
            <a:fillRect/>
          </a:stretch>
        </p:blipFill>
        <p:spPr bwMode="auto">
          <a:xfrm>
            <a:off x="7926388" y="2728913"/>
            <a:ext cx="36830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3" name="Picture 44" descr="http://www.polyvore.com/cgi/img-thing?.out=jpg&amp;size=l&amp;tid=66386907"/>
          <p:cNvPicPr>
            <a:picLocks noChangeAspect="1" noChangeArrowheads="1"/>
          </p:cNvPicPr>
          <p:nvPr/>
        </p:nvPicPr>
        <p:blipFill>
          <a:blip r:embed="rId22"/>
          <a:srcRect l="15778" t="12492" r="14890" b="11507"/>
          <a:stretch>
            <a:fillRect/>
          </a:stretch>
        </p:blipFill>
        <p:spPr bwMode="auto">
          <a:xfrm>
            <a:off x="7926388" y="3167063"/>
            <a:ext cx="369887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4" name="Picture 46" descr="http://www.polyvore.com/cgi/img-thing?.out=jpg&amp;size=l&amp;tid=88677393"/>
          <p:cNvPicPr>
            <a:picLocks noChangeAspect="1" noChangeArrowheads="1"/>
          </p:cNvPicPr>
          <p:nvPr/>
        </p:nvPicPr>
        <p:blipFill>
          <a:blip r:embed="rId23"/>
          <a:srcRect l="15778" t="12263" r="15556" b="12814"/>
          <a:stretch>
            <a:fillRect/>
          </a:stretch>
        </p:blipFill>
        <p:spPr bwMode="auto">
          <a:xfrm>
            <a:off x="7929563" y="4033838"/>
            <a:ext cx="346075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5" name="Picture 48" descr="http://www.polyvore.com/cgi/img-thing?.out=jpg&amp;size=l&amp;tid=71302964"/>
          <p:cNvPicPr>
            <a:picLocks noChangeAspect="1" noChangeArrowheads="1"/>
          </p:cNvPicPr>
          <p:nvPr/>
        </p:nvPicPr>
        <p:blipFill>
          <a:blip r:embed="rId24"/>
          <a:srcRect l="15778" t="13264" r="16000" b="13551"/>
          <a:stretch>
            <a:fillRect/>
          </a:stretch>
        </p:blipFill>
        <p:spPr bwMode="auto">
          <a:xfrm>
            <a:off x="7926388" y="4440238"/>
            <a:ext cx="358775" cy="38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6" name="Picture 50" descr="http://www.polyvore.com/cgi/img-thing?.out=jpg&amp;size=l&amp;tid=86484912"/>
          <p:cNvPicPr>
            <a:picLocks noChangeAspect="1" noChangeArrowheads="1"/>
          </p:cNvPicPr>
          <p:nvPr/>
        </p:nvPicPr>
        <p:blipFill>
          <a:blip r:embed="rId25"/>
          <a:srcRect l="16444" t="11613" r="16000" b="12383"/>
          <a:stretch>
            <a:fillRect/>
          </a:stretch>
        </p:blipFill>
        <p:spPr bwMode="auto">
          <a:xfrm>
            <a:off x="7926388" y="4856163"/>
            <a:ext cx="358775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7" name="Picture 52" descr="http://www.polyvore.com/cgi/img-thing?.out=jpg&amp;size=l&amp;tid=65997176"/>
          <p:cNvPicPr>
            <a:picLocks noChangeAspect="1" noChangeArrowheads="1"/>
          </p:cNvPicPr>
          <p:nvPr/>
        </p:nvPicPr>
        <p:blipFill>
          <a:blip r:embed="rId26"/>
          <a:srcRect l="15445" t="12265" r="16000" b="13068"/>
          <a:stretch>
            <a:fillRect/>
          </a:stretch>
        </p:blipFill>
        <p:spPr bwMode="auto">
          <a:xfrm>
            <a:off x="7947025" y="5284788"/>
            <a:ext cx="346075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8" name="Picture 54" descr="http://www.polyvore.com/cgi/img-thing?.out=jpg&amp;size=l&amp;tid=85623090"/>
          <p:cNvPicPr>
            <a:picLocks noChangeAspect="1" noChangeArrowheads="1"/>
          </p:cNvPicPr>
          <p:nvPr/>
        </p:nvPicPr>
        <p:blipFill>
          <a:blip r:embed="rId27"/>
          <a:srcRect l="15445" t="12544" r="16000" b="12372"/>
          <a:stretch>
            <a:fillRect/>
          </a:stretch>
        </p:blipFill>
        <p:spPr bwMode="auto">
          <a:xfrm>
            <a:off x="7947025" y="5722938"/>
            <a:ext cx="3381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9" name="Picture 56" descr="U Scrabble Tile"/>
          <p:cNvPicPr>
            <a:picLocks noChangeAspect="1" noChangeArrowheads="1"/>
          </p:cNvPicPr>
          <p:nvPr/>
        </p:nvPicPr>
        <p:blipFill>
          <a:blip r:embed="rId28"/>
          <a:srcRect l="15111" t="12666" r="16000" b="13263"/>
          <a:stretch>
            <a:fillRect/>
          </a:stretch>
        </p:blipFill>
        <p:spPr bwMode="auto">
          <a:xfrm>
            <a:off x="7926388" y="3613150"/>
            <a:ext cx="35401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60" name="Picture 48" descr="http://www.polyvore.com/cgi/img-thing?.out=jpg&amp;size=l&amp;tid=71302964"/>
          <p:cNvPicPr>
            <a:picLocks noChangeAspect="1" noChangeArrowheads="1"/>
          </p:cNvPicPr>
          <p:nvPr/>
        </p:nvPicPr>
        <p:blipFill>
          <a:blip r:embed="rId29"/>
          <a:srcRect l="15778" t="13264" r="16000" b="13551"/>
          <a:stretch>
            <a:fillRect/>
          </a:stretch>
        </p:blipFill>
        <p:spPr bwMode="auto">
          <a:xfrm>
            <a:off x="3441700" y="3211513"/>
            <a:ext cx="3651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61" name="Picture 20" descr="http://www.polyvore.com/cgi/img-thing?.out=jpg&amp;size=l&amp;tid=70733744"/>
          <p:cNvPicPr>
            <a:picLocks noChangeAspect="1" noChangeArrowheads="1"/>
          </p:cNvPicPr>
          <p:nvPr/>
        </p:nvPicPr>
        <p:blipFill>
          <a:blip r:embed="rId30"/>
          <a:srcRect l="15971" t="12341" r="14696" b="12326"/>
          <a:stretch>
            <a:fillRect/>
          </a:stretch>
        </p:blipFill>
        <p:spPr bwMode="auto">
          <a:xfrm>
            <a:off x="3805238" y="3211513"/>
            <a:ext cx="35560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62" name="Picture 4" descr="http://www.polyvore.com/cgi/img-thing?.out=jpg&amp;size=l&amp;tid=63910004"/>
          <p:cNvPicPr>
            <a:picLocks noChangeAspect="1" noChangeArrowheads="1"/>
          </p:cNvPicPr>
          <p:nvPr/>
        </p:nvPicPr>
        <p:blipFill>
          <a:blip r:embed="rId31"/>
          <a:srcRect l="15524" t="12123" r="15141" b="12241"/>
          <a:stretch>
            <a:fillRect/>
          </a:stretch>
        </p:blipFill>
        <p:spPr bwMode="auto">
          <a:xfrm>
            <a:off x="4160838" y="3211513"/>
            <a:ext cx="354012" cy="38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63" name="Picture 44" descr="http://www.polyvore.com/cgi/img-thing?.out=jpg&amp;size=l&amp;tid=66386907"/>
          <p:cNvPicPr>
            <a:picLocks noChangeAspect="1" noChangeArrowheads="1"/>
          </p:cNvPicPr>
          <p:nvPr/>
        </p:nvPicPr>
        <p:blipFill>
          <a:blip r:embed="rId32"/>
          <a:srcRect l="15778" t="12492" r="14890" b="11507"/>
          <a:stretch>
            <a:fillRect/>
          </a:stretch>
        </p:blipFill>
        <p:spPr bwMode="auto">
          <a:xfrm>
            <a:off x="4514850" y="3219450"/>
            <a:ext cx="349250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64" name="Picture 34" descr="http://www.polyvore.com/cgi/img-thing?.out=jpg&amp;size=l&amp;tid=70635972"/>
          <p:cNvPicPr>
            <a:picLocks noChangeAspect="1" noChangeArrowheads="1"/>
          </p:cNvPicPr>
          <p:nvPr/>
        </p:nvPicPr>
        <p:blipFill>
          <a:blip r:embed="rId33"/>
          <a:srcRect l="16917" t="14468" r="15083" b="11879"/>
          <a:stretch>
            <a:fillRect/>
          </a:stretch>
        </p:blipFill>
        <p:spPr bwMode="auto">
          <a:xfrm>
            <a:off x="3806825" y="3584575"/>
            <a:ext cx="373063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65" name="Picture 48" descr="http://www.polyvore.com/cgi/img-thing?.out=jpg&amp;size=l&amp;tid=71302964"/>
          <p:cNvPicPr>
            <a:picLocks noChangeAspect="1" noChangeArrowheads="1"/>
          </p:cNvPicPr>
          <p:nvPr/>
        </p:nvPicPr>
        <p:blipFill>
          <a:blip r:embed="rId29"/>
          <a:srcRect l="15778" t="13264" r="16000" b="13551"/>
          <a:stretch>
            <a:fillRect/>
          </a:stretch>
        </p:blipFill>
        <p:spPr bwMode="auto">
          <a:xfrm>
            <a:off x="3819525" y="3970338"/>
            <a:ext cx="363538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20" descr="http://www.polyvore.com/cgi/img-thing?.out=jpg&amp;size=l&amp;tid=70733744"/>
          <p:cNvPicPr>
            <a:picLocks noChangeAspect="1" noChangeArrowheads="1"/>
          </p:cNvPicPr>
          <p:nvPr/>
        </p:nvPicPr>
        <p:blipFill>
          <a:blip r:embed="rId30"/>
          <a:srcRect l="15971" t="12341" r="14696" b="12326"/>
          <a:stretch>
            <a:fillRect/>
          </a:stretch>
        </p:blipFill>
        <p:spPr bwMode="auto">
          <a:xfrm>
            <a:off x="7548563" y="3606800"/>
            <a:ext cx="35560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14" descr="http://www.polyvore.com/cgi/img-thing?.out=jpg&amp;size=l&amp;tid=63910182"/>
          <p:cNvPicPr>
            <a:picLocks noChangeAspect="1" noChangeArrowheads="1"/>
          </p:cNvPicPr>
          <p:nvPr/>
        </p:nvPicPr>
        <p:blipFill>
          <a:blip r:embed="rId34"/>
          <a:srcRect l="15665" t="11595" r="15334" b="12633"/>
          <a:stretch>
            <a:fillRect/>
          </a:stretch>
        </p:blipFill>
        <p:spPr bwMode="auto">
          <a:xfrm>
            <a:off x="7494588" y="2317750"/>
            <a:ext cx="352425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Picture 14" descr="http://www.polyvore.com/cgi/img-thing?.out=jpg&amp;size=l&amp;tid=63910182"/>
          <p:cNvPicPr>
            <a:picLocks noChangeAspect="1" noChangeArrowheads="1"/>
          </p:cNvPicPr>
          <p:nvPr/>
        </p:nvPicPr>
        <p:blipFill>
          <a:blip r:embed="rId34"/>
          <a:srcRect l="15665" t="11595" r="15334" b="12633"/>
          <a:stretch>
            <a:fillRect/>
          </a:stretch>
        </p:blipFill>
        <p:spPr bwMode="auto">
          <a:xfrm>
            <a:off x="7494588" y="2333625"/>
            <a:ext cx="352425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Picture 37" descr="http://www.polyvore.com/cgi/img-thing?.out=jpg&amp;size=l&amp;tid=78432134"/>
          <p:cNvPicPr>
            <a:picLocks noChangeAspect="1" noChangeArrowheads="1"/>
          </p:cNvPicPr>
          <p:nvPr/>
        </p:nvPicPr>
        <p:blipFill>
          <a:blip r:embed="rId35"/>
          <a:srcRect l="16000" t="13599" r="15222" b="13841"/>
          <a:stretch>
            <a:fillRect/>
          </a:stretch>
        </p:blipFill>
        <p:spPr bwMode="auto">
          <a:xfrm>
            <a:off x="7904163" y="2314575"/>
            <a:ext cx="366712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-0.00092 C -0.00539 0.00139 -0.01285 0.00347 -0.01806 0.00694 C -0.02396 0.01087 -0.0283 0.01851 -0.03455 0.02105 C -0.04254 0.02452 -0.05625 0.02567 -0.0658 0.02891 C -0.07448 0.03192 -0.08108 0.03863 -0.08976 0.04094 C -0.09428 0.04348 -0.09879 0.04579 -0.10313 0.0488 C -0.10539 0.05042 -0.10695 0.0532 -0.10921 0.05481 C -0.1191 0.06221 -0.14723 0.06036 -0.15244 0.0606 C -0.18212 0.06476 -0.21216 0.0673 -0.24202 0.07054 C -0.26546 0.06962 -0.28907 0.07147 -0.31216 0.06661 C -0.34028 0.0606 -0.29948 0.06407 -0.32709 0.0606 C -0.35921 0.05643 -0.35452 0.05666 -0.37327 0.05666 " pathEditMode="relative" ptsTypes="fffffffffffA">
                                      <p:cBhvr>
                                        <p:cTn id="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8.51064E-7 C -0.00747 0.00323 -0.01511 0.00578 -0.0224 0.00994 C -0.0382 0.01896 -0.02535 0.01549 -0.03733 0.02382 C -0.04462 0.0289 -0.05226 0.03307 -0.05972 0.03769 C -0.0632 0.03977 -0.06667 0.04209 -0.07031 0.04371 C -0.07674 0.04671 -0.08958 0.0518 -0.08958 0.0518 C -0.09861 0.06036 -0.10868 0.06614 -0.11945 0.06961 C -0.12813 0.07701 -0.13924 0.08094 -0.14931 0.08348 C -0.15365 0.0925 -0.15556 0.08927 -0.16129 0.09551 C -0.16892 0.10384 -0.17222 0.10661 -0.18212 0.10939 C -0.19271 0.11864 -0.17934 0.108 -0.1941 0.1154 C -0.19583 0.11632 -0.19705 0.11841 -0.19861 0.11933 C -0.2 0.12026 -0.20156 0.12049 -0.20313 0.12118 C -0.2099 0.13043 -0.21563 0.12881 -0.22396 0.13714 C -0.22934 0.14269 -0.23524 0.14708 -0.24045 0.1531 C -0.24826 0.16211 -0.25521 0.17391 -0.26424 0.18085 C -0.27813 0.19125 -0.25729 0.1716 -0.27465 0.18686 C -0.27986 0.19125 -0.2816 0.20074 -0.28663 0.2049 C -0.29375 0.21068 -0.30417 0.21346 -0.31198 0.21484 C -0.31233 0.21508 -0.32066 0.21831 -0.32101 0.21878 C -0.32205 0.22039 -0.32188 0.22271 -0.3224 0.22479 C -0.32379 0.23011 -0.32535 0.2345 -0.32847 0.23866 " pathEditMode="relative" ptsTypes="fffffffffffffffffffffA">
                                      <p:cBhvr>
                                        <p:cTn id="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8.51064E-7 C -0.01094 0.0111 -0.01893 0.02752 -0.03125 0.03584 C -0.03646 0.04648 -0.03976 0.04671 -0.04618 0.05365 C -0.05139 0.0592 -0.05643 0.06545 -0.06111 0.07169 C -0.06285 0.074 -0.06354 0.0777 -0.06563 0.07955 C -0.06736 0.08117 -0.06962 0.08071 -0.07153 0.08163 C -0.07552 0.08348 -0.07952 0.08557 -0.08351 0.08742 C -0.08941 0.09574 -0.08334 0.08834 -0.09549 0.09551 C -0.10434 0.1006 -0.11389 0.11147 -0.1224 0.1154 C -0.1316 0.12766 -0.14254 0.13829 -0.15365 0.14708 C -0.1632 0.15448 -0.15834 0.14824 -0.16563 0.1531 C -0.1717 0.15726 -0.175 0.16281 -0.18195 0.16512 C -0.19063 0.17229 -0.19618 0.17784 -0.20591 0.18085 C -0.21302 0.19079 -0.22188 0.18917 -0.22986 0.19495 C -0.23907 0.20166 -0.24479 0.20744 -0.25521 0.21068 C -0.26111 0.21646 -0.27466 0.22386 -0.28195 0.22479 C -0.2915 0.22618 -0.31042 0.22872 -0.31042 0.22872 C -0.31893 0.23219 -0.32483 0.23866 -0.3342 0.23866 " pathEditMode="relative" ptsTypes="fffffffffffffffffA">
                                      <p:cBhvr>
                                        <p:cTn id="1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0.00023 C -0.01441 0.01943 -0.01615 0.02498 -0.02986 0.03608 C -0.03576 0.04094 -0.04792 0.04996 -0.04792 0.04996 C -0.05382 0.06198 -0.06528 0.068 -0.07326 0.07771 C -0.07587 0.08095 -0.07795 0.08465 -0.08073 0.08765 C -0.08299 0.08997 -0.08594 0.09135 -0.0882 0.09367 C -0.09097 0.09667 -0.09271 0.10084 -0.09566 0.10361 C -0.09931 0.10685 -0.10365 0.10847 -0.10747 0.11147 C -0.11476 0.11726 -0.1217 0.12558 -0.12986 0.12951 C -0.13872 0.14085 -0.12951 0.13113 -0.14636 0.13946 C -0.16424 0.14848 -0.17708 0.1575 -0.19254 0.17114 C -0.20087 0.17854 -0.20781 0.18964 -0.21493 0.19912 C -0.2184 0.20375 -0.22552 0.213 -0.22552 0.213 C -0.23021 0.23358 -0.2224 0.20375 -0.23142 0.22295 C -0.23316 0.22641 -0.23264 0.23127 -0.23438 0.23474 C -0.2382 0.2426 -0.24306 0.2463 -0.24792 0.25278 C -0.24931 0.25209 -0.25156 0.25255 -0.25226 0.2507 C -0.25295 0.24885 -0.25087 0.24468 -0.25087 0.24468 " pathEditMode="relative" ptsTypes="fffffffffffffffffA">
                                      <p:cBhvr>
                                        <p:cTn id="1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4663" y="238125"/>
            <a:ext cx="3600450" cy="1143000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GB" dirty="0"/>
              <a:t>d</a:t>
            </a:r>
            <a:r>
              <a:rPr lang="en-GB" dirty="0" smtClean="0"/>
              <a:t>oes this fit in the market?</a:t>
            </a:r>
            <a:endParaRPr lang="en-GB" dirty="0"/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484188" y="1639888"/>
            <a:ext cx="8229600" cy="4525962"/>
          </a:xfrm>
        </p:spPr>
        <p:txBody>
          <a:bodyPr/>
          <a:lstStyle/>
          <a:p>
            <a:pPr eaLnBrk="1" hangingPunct="1"/>
            <a:r>
              <a:rPr lang="en-GB" smtClean="0"/>
              <a:t>Main competition from other similar websites</a:t>
            </a:r>
          </a:p>
          <a:p>
            <a:pPr eaLnBrk="1" hangingPunct="1"/>
            <a:r>
              <a:rPr lang="en-GB" smtClean="0"/>
              <a:t>We aim to replace the top brands</a:t>
            </a:r>
          </a:p>
        </p:txBody>
      </p:sp>
      <p:pic>
        <p:nvPicPr>
          <p:cNvPr id="19459" name="Picture 20" descr="http://www.polyvore.com/cgi/img-thing?.out=jpg&amp;size=l&amp;tid=70733744"/>
          <p:cNvPicPr>
            <a:picLocks noChangeAspect="1" noChangeArrowheads="1"/>
          </p:cNvPicPr>
          <p:nvPr/>
        </p:nvPicPr>
        <p:blipFill>
          <a:blip r:embed="rId2"/>
          <a:srcRect l="15971" t="12341" r="14696" b="12326"/>
          <a:stretch>
            <a:fillRect/>
          </a:stretch>
        </p:blipFill>
        <p:spPr bwMode="auto">
          <a:xfrm>
            <a:off x="987425" y="565150"/>
            <a:ext cx="5969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0" name="Picture 48" descr="http://www.polyvore.com/cgi/img-thing?.out=jpg&amp;size=l&amp;tid=71302964"/>
          <p:cNvPicPr>
            <a:picLocks noChangeAspect="1" noChangeArrowheads="1"/>
          </p:cNvPicPr>
          <p:nvPr/>
        </p:nvPicPr>
        <p:blipFill>
          <a:blip r:embed="rId3"/>
          <a:srcRect l="15778" t="13264" r="16000" b="13551"/>
          <a:stretch>
            <a:fillRect/>
          </a:stretch>
        </p:blipFill>
        <p:spPr bwMode="auto">
          <a:xfrm>
            <a:off x="244475" y="217488"/>
            <a:ext cx="603250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Picture 14" descr="http://www.polyvore.com/cgi/img-thing?.out=jpg&amp;size=l&amp;tid=63910182"/>
          <p:cNvPicPr>
            <a:picLocks noChangeAspect="1" noChangeArrowheads="1"/>
          </p:cNvPicPr>
          <p:nvPr/>
        </p:nvPicPr>
        <p:blipFill>
          <a:blip r:embed="rId4"/>
          <a:srcRect l="15665" t="11595" r="15334" b="12633"/>
          <a:stretch>
            <a:fillRect/>
          </a:stretch>
        </p:blipFill>
        <p:spPr bwMode="auto">
          <a:xfrm>
            <a:off x="3492500" y="803275"/>
            <a:ext cx="574675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2" name="Picture 14" descr="http://www.polyvore.com/cgi/img-thing?.out=jpg&amp;size=l&amp;tid=63910182"/>
          <p:cNvPicPr>
            <a:picLocks noChangeAspect="1" noChangeArrowheads="1"/>
          </p:cNvPicPr>
          <p:nvPr/>
        </p:nvPicPr>
        <p:blipFill>
          <a:blip r:embed="rId4"/>
          <a:srcRect l="15665" t="11595" r="15334" b="12633"/>
          <a:stretch>
            <a:fillRect/>
          </a:stretch>
        </p:blipFill>
        <p:spPr bwMode="auto">
          <a:xfrm>
            <a:off x="1871663" y="809625"/>
            <a:ext cx="576262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11" descr="http://www.polyvore.com/cgi/img-thing?.out=jpg&amp;size=l&amp;tid=78432134"/>
          <p:cNvPicPr>
            <a:picLocks noChangeAspect="1" noChangeArrowheads="1"/>
          </p:cNvPicPr>
          <p:nvPr/>
        </p:nvPicPr>
        <p:blipFill>
          <a:blip r:embed="rId5"/>
          <a:srcRect l="16000" t="13599" r="15222" b="13841"/>
          <a:stretch>
            <a:fillRect/>
          </a:stretch>
        </p:blipFill>
        <p:spPr bwMode="auto">
          <a:xfrm>
            <a:off x="2627313" y="285750"/>
            <a:ext cx="598487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2" descr="http://farm1.static.flickr.com/23/30997788_a595e9e158_o.jpg"/>
          <p:cNvPicPr>
            <a:picLocks noChangeAspect="1" noChangeArrowheads="1"/>
          </p:cNvPicPr>
          <p:nvPr/>
        </p:nvPicPr>
        <p:blipFill>
          <a:blip r:embed="rId2"/>
          <a:srcRect l="3485" t="2870" r="3033" b="2084"/>
          <a:stretch>
            <a:fillRect/>
          </a:stretch>
        </p:blipFill>
        <p:spPr bwMode="auto">
          <a:xfrm>
            <a:off x="273050" y="195263"/>
            <a:ext cx="6369050" cy="647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2" name="Picture 4" descr="http://www.polyvore.com/cgi/img-thing?.out=jpg&amp;size=l&amp;tid=63910004"/>
          <p:cNvPicPr>
            <a:picLocks noChangeAspect="1" noChangeArrowheads="1"/>
          </p:cNvPicPr>
          <p:nvPr/>
        </p:nvPicPr>
        <p:blipFill>
          <a:blip r:embed="rId3"/>
          <a:srcRect l="15524" t="12123" r="15141" b="12241"/>
          <a:stretch>
            <a:fillRect/>
          </a:stretch>
        </p:blipFill>
        <p:spPr bwMode="auto">
          <a:xfrm>
            <a:off x="7537450" y="620713"/>
            <a:ext cx="344488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Picture 6" descr="http://www.polyvore.com/cgi/img-thing?.out=jpg&amp;size=l&amp;tid=74929706"/>
          <p:cNvPicPr>
            <a:picLocks noChangeAspect="1" noChangeArrowheads="1"/>
          </p:cNvPicPr>
          <p:nvPr/>
        </p:nvPicPr>
        <p:blipFill>
          <a:blip r:embed="rId4"/>
          <a:srcRect l="16074" t="12886" r="15077" b="12448"/>
          <a:stretch>
            <a:fillRect/>
          </a:stretch>
        </p:blipFill>
        <p:spPr bwMode="auto">
          <a:xfrm>
            <a:off x="7537450" y="1036638"/>
            <a:ext cx="346075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4" name="Picture 8" descr="http://www.polyvore.com/cgi/img-thing?.out=jpg&amp;size=l&amp;tid=76745932"/>
          <p:cNvPicPr>
            <a:picLocks noChangeAspect="1" noChangeArrowheads="1"/>
          </p:cNvPicPr>
          <p:nvPr/>
        </p:nvPicPr>
        <p:blipFill>
          <a:blip r:embed="rId5"/>
          <a:srcRect l="16438" t="12119" r="15895" b="12881"/>
          <a:stretch>
            <a:fillRect/>
          </a:stretch>
        </p:blipFill>
        <p:spPr bwMode="auto">
          <a:xfrm>
            <a:off x="7526338" y="1447800"/>
            <a:ext cx="3571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5" name="Picture 10" descr="http://www.polyvore.com/cgi/img-thing?.out=jpg&amp;size=l&amp;tid=63910069"/>
          <p:cNvPicPr>
            <a:picLocks noChangeAspect="1" noChangeArrowheads="1"/>
          </p:cNvPicPr>
          <p:nvPr/>
        </p:nvPicPr>
        <p:blipFill>
          <a:blip r:embed="rId6"/>
          <a:srcRect l="15533" t="12572" r="16135" b="13428"/>
          <a:stretch>
            <a:fillRect/>
          </a:stretch>
        </p:blipFill>
        <p:spPr bwMode="auto">
          <a:xfrm>
            <a:off x="7526338" y="1879600"/>
            <a:ext cx="363537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6" name="Picture 14" descr="http://www.polyvore.com/cgi/img-thing?.out=jpg&amp;size=l&amp;tid=63910182"/>
          <p:cNvPicPr>
            <a:picLocks noChangeAspect="1" noChangeArrowheads="1"/>
          </p:cNvPicPr>
          <p:nvPr/>
        </p:nvPicPr>
        <p:blipFill>
          <a:blip r:embed="rId7"/>
          <a:srcRect l="15665" t="11595" r="15334" b="12633"/>
          <a:stretch>
            <a:fillRect/>
          </a:stretch>
        </p:blipFill>
        <p:spPr bwMode="auto">
          <a:xfrm>
            <a:off x="7526338" y="2311400"/>
            <a:ext cx="363537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7" name="Picture 16" descr="http://www.polyvore.com/cgi/img-thing?.out=jpg&amp;size=l&amp;tid=84770644"/>
          <p:cNvPicPr>
            <a:picLocks noChangeAspect="1" noChangeArrowheads="1"/>
          </p:cNvPicPr>
          <p:nvPr/>
        </p:nvPicPr>
        <p:blipFill>
          <a:blip r:embed="rId8"/>
          <a:srcRect l="15279" t="14175" r="15054" b="12419"/>
          <a:stretch>
            <a:fillRect/>
          </a:stretch>
        </p:blipFill>
        <p:spPr bwMode="auto">
          <a:xfrm>
            <a:off x="7524750" y="2741613"/>
            <a:ext cx="369888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8" name="Picture 18" descr="http://www.polyvore.com/cgi/img-thing?.out=jpg&amp;size=l&amp;tid=78442476"/>
          <p:cNvPicPr>
            <a:picLocks noChangeAspect="1" noChangeArrowheads="1"/>
          </p:cNvPicPr>
          <p:nvPr/>
        </p:nvPicPr>
        <p:blipFill>
          <a:blip r:embed="rId9"/>
          <a:srcRect l="16438" t="12495" r="15228" b="13165"/>
          <a:stretch>
            <a:fillRect/>
          </a:stretch>
        </p:blipFill>
        <p:spPr bwMode="auto">
          <a:xfrm>
            <a:off x="7529513" y="3184525"/>
            <a:ext cx="357187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9" name="Picture 20" descr="http://www.polyvore.com/cgi/img-thing?.out=jpg&amp;size=l&amp;tid=70733744"/>
          <p:cNvPicPr>
            <a:picLocks noChangeAspect="1" noChangeArrowheads="1"/>
          </p:cNvPicPr>
          <p:nvPr/>
        </p:nvPicPr>
        <p:blipFill>
          <a:blip r:embed="rId10"/>
          <a:srcRect l="15971" t="12341" r="14696" b="12326"/>
          <a:stretch>
            <a:fillRect/>
          </a:stretch>
        </p:blipFill>
        <p:spPr bwMode="auto">
          <a:xfrm>
            <a:off x="7532688" y="3613150"/>
            <a:ext cx="346075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0" name="Picture 22" descr="http://www.polyvore.com/cgi/img-thing?.out=jpg&amp;size=l&amp;tid=70636441"/>
          <p:cNvPicPr>
            <a:picLocks noChangeAspect="1" noChangeArrowheads="1"/>
          </p:cNvPicPr>
          <p:nvPr/>
        </p:nvPicPr>
        <p:blipFill>
          <a:blip r:embed="rId11"/>
          <a:srcRect l="16039" t="12080" r="15627" b="13252"/>
          <a:stretch>
            <a:fillRect/>
          </a:stretch>
        </p:blipFill>
        <p:spPr bwMode="auto">
          <a:xfrm>
            <a:off x="7537450" y="4033838"/>
            <a:ext cx="3397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1" name="Picture 24" descr="http://scrabblewordfinders.net/wp-content/uploads/2013/08/Words-with-J.pn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7537450" y="4437063"/>
            <a:ext cx="3397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2" name="Picture 26" descr="http://ecx.images-amazon.com/images/I/312QkNdbiwL.jp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537450" y="4857750"/>
            <a:ext cx="3397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3" name="Picture 28" descr="http://www.polyvore.com/cgi/img-thing?.out=jpg&amp;size=l&amp;tid=66386840"/>
          <p:cNvPicPr>
            <a:picLocks noChangeAspect="1" noChangeArrowheads="1"/>
          </p:cNvPicPr>
          <p:nvPr/>
        </p:nvPicPr>
        <p:blipFill>
          <a:blip r:embed="rId14"/>
          <a:srcRect l="15479" t="12354" r="14523" b="13538"/>
          <a:stretch>
            <a:fillRect/>
          </a:stretch>
        </p:blipFill>
        <p:spPr bwMode="auto">
          <a:xfrm>
            <a:off x="7540625" y="5284788"/>
            <a:ext cx="354013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4" name="Picture 30" descr="http://www.polyvore.com/cgi/img-thing?.out=jpg&amp;size=l&amp;tid=73537103"/>
          <p:cNvPicPr>
            <a:picLocks noChangeAspect="1" noChangeArrowheads="1"/>
          </p:cNvPicPr>
          <p:nvPr/>
        </p:nvPicPr>
        <p:blipFill>
          <a:blip r:embed="rId15"/>
          <a:srcRect l="15627" t="12883" r="15762" b="12810"/>
          <a:stretch>
            <a:fillRect/>
          </a:stretch>
        </p:blipFill>
        <p:spPr bwMode="auto">
          <a:xfrm>
            <a:off x="7548563" y="5718175"/>
            <a:ext cx="346075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5" name="Picture 32" descr="http://www.polyvore.com/cgi/img-thing?.out=jpg&amp;size=l&amp;tid=70636045"/>
          <p:cNvPicPr>
            <a:picLocks noChangeAspect="1" noChangeArrowheads="1"/>
          </p:cNvPicPr>
          <p:nvPr/>
        </p:nvPicPr>
        <p:blipFill>
          <a:blip r:embed="rId16"/>
          <a:srcRect l="15813" t="13263" r="14520" b="13150"/>
          <a:stretch>
            <a:fillRect/>
          </a:stretch>
        </p:blipFill>
        <p:spPr bwMode="auto">
          <a:xfrm>
            <a:off x="7945438" y="620713"/>
            <a:ext cx="33972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6" name="Picture 34" descr="http://www.polyvore.com/cgi/img-thing?.out=jpg&amp;size=l&amp;tid=70635972"/>
          <p:cNvPicPr>
            <a:picLocks noChangeAspect="1" noChangeArrowheads="1"/>
          </p:cNvPicPr>
          <p:nvPr/>
        </p:nvPicPr>
        <p:blipFill>
          <a:blip r:embed="rId17"/>
          <a:srcRect l="16917" t="14468" r="15083" b="11879"/>
          <a:stretch>
            <a:fillRect/>
          </a:stretch>
        </p:blipFill>
        <p:spPr bwMode="auto">
          <a:xfrm>
            <a:off x="7926388" y="1028700"/>
            <a:ext cx="36195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7" name="Picture 36" descr="http://www.familycenters.org/products/img/b-6074_p.png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7926388" y="1447800"/>
            <a:ext cx="3635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8" name="Picture 38" descr="http://scrabblewordfinders.net/wp-content/uploads/2013/08/Words-with-Q.png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7931150" y="1879600"/>
            <a:ext cx="3635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9" name="Picture 40" descr="http://www.polyvore.com/cgi/img-thing?.out=jpg&amp;size=l&amp;tid=78432134"/>
          <p:cNvPicPr>
            <a:picLocks noChangeAspect="1" noChangeArrowheads="1"/>
          </p:cNvPicPr>
          <p:nvPr/>
        </p:nvPicPr>
        <p:blipFill>
          <a:blip r:embed="rId20"/>
          <a:srcRect l="16000" t="13599" r="15222" b="13841"/>
          <a:stretch>
            <a:fillRect/>
          </a:stretch>
        </p:blipFill>
        <p:spPr bwMode="auto">
          <a:xfrm>
            <a:off x="7931150" y="2309813"/>
            <a:ext cx="369888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0" name="Picture 42" descr="http://www.polyvore.com/cgi/img-thing?.out=jpg&amp;size=l&amp;tid=70636392"/>
          <p:cNvPicPr>
            <a:picLocks noChangeAspect="1" noChangeArrowheads="1"/>
          </p:cNvPicPr>
          <p:nvPr/>
        </p:nvPicPr>
        <p:blipFill>
          <a:blip r:embed="rId21"/>
          <a:srcRect l="15778" t="12938" r="15889" b="12665"/>
          <a:stretch>
            <a:fillRect/>
          </a:stretch>
        </p:blipFill>
        <p:spPr bwMode="auto">
          <a:xfrm>
            <a:off x="7926388" y="2728913"/>
            <a:ext cx="36830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1" name="Picture 44" descr="http://www.polyvore.com/cgi/img-thing?.out=jpg&amp;size=l&amp;tid=66386907"/>
          <p:cNvPicPr>
            <a:picLocks noChangeAspect="1" noChangeArrowheads="1"/>
          </p:cNvPicPr>
          <p:nvPr/>
        </p:nvPicPr>
        <p:blipFill>
          <a:blip r:embed="rId22"/>
          <a:srcRect l="15778" t="12492" r="14890" b="11507"/>
          <a:stretch>
            <a:fillRect/>
          </a:stretch>
        </p:blipFill>
        <p:spPr bwMode="auto">
          <a:xfrm>
            <a:off x="7926388" y="3167063"/>
            <a:ext cx="369887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2" name="Picture 46" descr="http://www.polyvore.com/cgi/img-thing?.out=jpg&amp;size=l&amp;tid=88677393"/>
          <p:cNvPicPr>
            <a:picLocks noChangeAspect="1" noChangeArrowheads="1"/>
          </p:cNvPicPr>
          <p:nvPr/>
        </p:nvPicPr>
        <p:blipFill>
          <a:blip r:embed="rId23"/>
          <a:srcRect l="15778" t="12263" r="15556" b="12814"/>
          <a:stretch>
            <a:fillRect/>
          </a:stretch>
        </p:blipFill>
        <p:spPr bwMode="auto">
          <a:xfrm>
            <a:off x="7929563" y="4033838"/>
            <a:ext cx="346075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3" name="Picture 48" descr="http://www.polyvore.com/cgi/img-thing?.out=jpg&amp;size=l&amp;tid=71302964"/>
          <p:cNvPicPr>
            <a:picLocks noChangeAspect="1" noChangeArrowheads="1"/>
          </p:cNvPicPr>
          <p:nvPr/>
        </p:nvPicPr>
        <p:blipFill>
          <a:blip r:embed="rId24"/>
          <a:srcRect l="15778" t="13264" r="16000" b="13551"/>
          <a:stretch>
            <a:fillRect/>
          </a:stretch>
        </p:blipFill>
        <p:spPr bwMode="auto">
          <a:xfrm>
            <a:off x="7926388" y="4440238"/>
            <a:ext cx="358775" cy="38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4" name="Picture 50" descr="http://www.polyvore.com/cgi/img-thing?.out=jpg&amp;size=l&amp;tid=86484912"/>
          <p:cNvPicPr>
            <a:picLocks noChangeAspect="1" noChangeArrowheads="1"/>
          </p:cNvPicPr>
          <p:nvPr/>
        </p:nvPicPr>
        <p:blipFill>
          <a:blip r:embed="rId25"/>
          <a:srcRect l="16444" t="11613" r="16000" b="12383"/>
          <a:stretch>
            <a:fillRect/>
          </a:stretch>
        </p:blipFill>
        <p:spPr bwMode="auto">
          <a:xfrm>
            <a:off x="7926388" y="4856163"/>
            <a:ext cx="358775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5" name="Picture 52" descr="http://www.polyvore.com/cgi/img-thing?.out=jpg&amp;size=l&amp;tid=65997176"/>
          <p:cNvPicPr>
            <a:picLocks noChangeAspect="1" noChangeArrowheads="1"/>
          </p:cNvPicPr>
          <p:nvPr/>
        </p:nvPicPr>
        <p:blipFill>
          <a:blip r:embed="rId26"/>
          <a:srcRect l="15445" t="12265" r="16000" b="13068"/>
          <a:stretch>
            <a:fillRect/>
          </a:stretch>
        </p:blipFill>
        <p:spPr bwMode="auto">
          <a:xfrm>
            <a:off x="7947025" y="5284788"/>
            <a:ext cx="346075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6" name="Picture 54" descr="http://www.polyvore.com/cgi/img-thing?.out=jpg&amp;size=l&amp;tid=85623090"/>
          <p:cNvPicPr>
            <a:picLocks noChangeAspect="1" noChangeArrowheads="1"/>
          </p:cNvPicPr>
          <p:nvPr/>
        </p:nvPicPr>
        <p:blipFill>
          <a:blip r:embed="rId27"/>
          <a:srcRect l="15445" t="12544" r="16000" b="12372"/>
          <a:stretch>
            <a:fillRect/>
          </a:stretch>
        </p:blipFill>
        <p:spPr bwMode="auto">
          <a:xfrm>
            <a:off x="7947025" y="5722938"/>
            <a:ext cx="3381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7" name="Picture 56" descr="U Scrabble Tile"/>
          <p:cNvPicPr>
            <a:picLocks noChangeAspect="1" noChangeArrowheads="1"/>
          </p:cNvPicPr>
          <p:nvPr/>
        </p:nvPicPr>
        <p:blipFill>
          <a:blip r:embed="rId28"/>
          <a:srcRect l="15111" t="12666" r="16000" b="13263"/>
          <a:stretch>
            <a:fillRect/>
          </a:stretch>
        </p:blipFill>
        <p:spPr bwMode="auto">
          <a:xfrm>
            <a:off x="7926388" y="3613150"/>
            <a:ext cx="35401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8" name="Picture 48" descr="http://www.polyvore.com/cgi/img-thing?.out=jpg&amp;size=l&amp;tid=71302964"/>
          <p:cNvPicPr>
            <a:picLocks noChangeAspect="1" noChangeArrowheads="1"/>
          </p:cNvPicPr>
          <p:nvPr/>
        </p:nvPicPr>
        <p:blipFill>
          <a:blip r:embed="rId29"/>
          <a:srcRect l="15778" t="13264" r="16000" b="13551"/>
          <a:stretch>
            <a:fillRect/>
          </a:stretch>
        </p:blipFill>
        <p:spPr bwMode="auto">
          <a:xfrm>
            <a:off x="3441700" y="3211513"/>
            <a:ext cx="3651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9" name="Picture 20" descr="http://www.polyvore.com/cgi/img-thing?.out=jpg&amp;size=l&amp;tid=70733744"/>
          <p:cNvPicPr>
            <a:picLocks noChangeAspect="1" noChangeArrowheads="1"/>
          </p:cNvPicPr>
          <p:nvPr/>
        </p:nvPicPr>
        <p:blipFill>
          <a:blip r:embed="rId30"/>
          <a:srcRect l="15971" t="12341" r="14696" b="12326"/>
          <a:stretch>
            <a:fillRect/>
          </a:stretch>
        </p:blipFill>
        <p:spPr bwMode="auto">
          <a:xfrm>
            <a:off x="3805238" y="3211513"/>
            <a:ext cx="35560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0" name="Picture 4" descr="http://www.polyvore.com/cgi/img-thing?.out=jpg&amp;size=l&amp;tid=63910004"/>
          <p:cNvPicPr>
            <a:picLocks noChangeAspect="1" noChangeArrowheads="1"/>
          </p:cNvPicPr>
          <p:nvPr/>
        </p:nvPicPr>
        <p:blipFill>
          <a:blip r:embed="rId31"/>
          <a:srcRect l="15524" t="12123" r="15141" b="12241"/>
          <a:stretch>
            <a:fillRect/>
          </a:stretch>
        </p:blipFill>
        <p:spPr bwMode="auto">
          <a:xfrm>
            <a:off x="4160838" y="3211513"/>
            <a:ext cx="354012" cy="38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1" name="Picture 44" descr="http://www.polyvore.com/cgi/img-thing?.out=jpg&amp;size=l&amp;tid=66386907"/>
          <p:cNvPicPr>
            <a:picLocks noChangeAspect="1" noChangeArrowheads="1"/>
          </p:cNvPicPr>
          <p:nvPr/>
        </p:nvPicPr>
        <p:blipFill>
          <a:blip r:embed="rId32"/>
          <a:srcRect l="15778" t="12492" r="14890" b="11507"/>
          <a:stretch>
            <a:fillRect/>
          </a:stretch>
        </p:blipFill>
        <p:spPr bwMode="auto">
          <a:xfrm>
            <a:off x="4514850" y="3219450"/>
            <a:ext cx="349250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2" name="Picture 34" descr="http://www.polyvore.com/cgi/img-thing?.out=jpg&amp;size=l&amp;tid=70635972"/>
          <p:cNvPicPr>
            <a:picLocks noChangeAspect="1" noChangeArrowheads="1"/>
          </p:cNvPicPr>
          <p:nvPr/>
        </p:nvPicPr>
        <p:blipFill>
          <a:blip r:embed="rId33"/>
          <a:srcRect l="16917" t="14468" r="15083" b="11879"/>
          <a:stretch>
            <a:fillRect/>
          </a:stretch>
        </p:blipFill>
        <p:spPr bwMode="auto">
          <a:xfrm>
            <a:off x="3806825" y="3584575"/>
            <a:ext cx="373063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3" name="Picture 48" descr="http://www.polyvore.com/cgi/img-thing?.out=jpg&amp;size=l&amp;tid=71302964"/>
          <p:cNvPicPr>
            <a:picLocks noChangeAspect="1" noChangeArrowheads="1"/>
          </p:cNvPicPr>
          <p:nvPr/>
        </p:nvPicPr>
        <p:blipFill>
          <a:blip r:embed="rId29"/>
          <a:srcRect l="15778" t="13264" r="16000" b="13551"/>
          <a:stretch>
            <a:fillRect/>
          </a:stretch>
        </p:blipFill>
        <p:spPr bwMode="auto">
          <a:xfrm>
            <a:off x="3819525" y="3970338"/>
            <a:ext cx="363538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4" name="Picture 20" descr="http://www.polyvore.com/cgi/img-thing?.out=jpg&amp;size=l&amp;tid=70733744"/>
          <p:cNvPicPr>
            <a:picLocks noChangeAspect="1" noChangeArrowheads="1"/>
          </p:cNvPicPr>
          <p:nvPr/>
        </p:nvPicPr>
        <p:blipFill>
          <a:blip r:embed="rId30"/>
          <a:srcRect l="15971" t="12341" r="14696" b="12326"/>
          <a:stretch>
            <a:fillRect/>
          </a:stretch>
        </p:blipFill>
        <p:spPr bwMode="auto">
          <a:xfrm>
            <a:off x="4183063" y="3975100"/>
            <a:ext cx="355600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5" name="Picture 14" descr="http://www.polyvore.com/cgi/img-thing?.out=jpg&amp;size=l&amp;tid=63910182"/>
          <p:cNvPicPr>
            <a:picLocks noChangeAspect="1" noChangeArrowheads="1"/>
          </p:cNvPicPr>
          <p:nvPr/>
        </p:nvPicPr>
        <p:blipFill>
          <a:blip r:embed="rId34"/>
          <a:srcRect l="15665" t="11595" r="15334" b="12633"/>
          <a:stretch>
            <a:fillRect/>
          </a:stretch>
        </p:blipFill>
        <p:spPr bwMode="auto">
          <a:xfrm>
            <a:off x="5229225" y="3970338"/>
            <a:ext cx="352425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6" name="Picture 14" descr="http://www.polyvore.com/cgi/img-thing?.out=jpg&amp;size=l&amp;tid=63910182"/>
          <p:cNvPicPr>
            <a:picLocks noChangeAspect="1" noChangeArrowheads="1"/>
          </p:cNvPicPr>
          <p:nvPr/>
        </p:nvPicPr>
        <p:blipFill>
          <a:blip r:embed="rId34"/>
          <a:srcRect l="15665" t="11595" r="15334" b="12633"/>
          <a:stretch>
            <a:fillRect/>
          </a:stretch>
        </p:blipFill>
        <p:spPr bwMode="auto">
          <a:xfrm>
            <a:off x="4535488" y="3970338"/>
            <a:ext cx="350837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7" name="Picture 37" descr="http://www.polyvore.com/cgi/img-thing?.out=jpg&amp;size=l&amp;tid=78432134"/>
          <p:cNvPicPr>
            <a:picLocks noChangeAspect="1" noChangeArrowheads="1"/>
          </p:cNvPicPr>
          <p:nvPr/>
        </p:nvPicPr>
        <p:blipFill>
          <a:blip r:embed="rId35"/>
          <a:srcRect l="16000" t="13599" r="15222" b="13841"/>
          <a:stretch>
            <a:fillRect/>
          </a:stretch>
        </p:blipFill>
        <p:spPr bwMode="auto">
          <a:xfrm>
            <a:off x="4883150" y="3970338"/>
            <a:ext cx="366713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Picture 36" descr="http://www.familycenters.org/products/img/b-6074_p.png"/>
          <p:cNvPicPr>
            <a:picLocks noChangeAspect="1" noChangeArrowheads="1"/>
          </p:cNvPicPr>
          <p:nvPr/>
        </p:nvPicPr>
        <p:blipFill>
          <a:blip r:embed="rId36"/>
          <a:srcRect/>
          <a:stretch>
            <a:fillRect/>
          </a:stretch>
        </p:blipFill>
        <p:spPr bwMode="auto">
          <a:xfrm>
            <a:off x="7931150" y="1447800"/>
            <a:ext cx="37465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" name="Picture 34" descr="http://www.polyvore.com/cgi/img-thing?.out=jpg&amp;size=l&amp;tid=70635972"/>
          <p:cNvPicPr>
            <a:picLocks noChangeAspect="1" noChangeArrowheads="1"/>
          </p:cNvPicPr>
          <p:nvPr/>
        </p:nvPicPr>
        <p:blipFill>
          <a:blip r:embed="rId33"/>
          <a:srcRect l="16917" t="14468" r="15083" b="11879"/>
          <a:stretch>
            <a:fillRect/>
          </a:stretch>
        </p:blipFill>
        <p:spPr bwMode="auto">
          <a:xfrm>
            <a:off x="7912100" y="1008063"/>
            <a:ext cx="373063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10" descr="http://www.polyvore.com/cgi/img-thing?.out=jpg&amp;size=l&amp;tid=63910069"/>
          <p:cNvPicPr>
            <a:picLocks noChangeAspect="1" noChangeArrowheads="1"/>
          </p:cNvPicPr>
          <p:nvPr/>
        </p:nvPicPr>
        <p:blipFill>
          <a:blip r:embed="rId37"/>
          <a:srcRect l="15533" t="12572" r="16135" b="13428"/>
          <a:stretch>
            <a:fillRect/>
          </a:stretch>
        </p:blipFill>
        <p:spPr bwMode="auto">
          <a:xfrm>
            <a:off x="7524750" y="1890713"/>
            <a:ext cx="354013" cy="382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Picture 56" descr="U Scrabble Tile"/>
          <p:cNvPicPr>
            <a:picLocks noChangeAspect="1" noChangeArrowheads="1"/>
          </p:cNvPicPr>
          <p:nvPr/>
        </p:nvPicPr>
        <p:blipFill>
          <a:blip r:embed="rId38"/>
          <a:srcRect l="15111" t="12666" r="16000" b="13263"/>
          <a:stretch>
            <a:fillRect/>
          </a:stretch>
        </p:blipFill>
        <p:spPr bwMode="auto">
          <a:xfrm>
            <a:off x="7950200" y="3613150"/>
            <a:ext cx="366713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" name="Picture 8" descr="http://www.polyvore.com/cgi/img-thing?.out=jpg&amp;size=l&amp;tid=76745932"/>
          <p:cNvPicPr>
            <a:picLocks noChangeAspect="1" noChangeArrowheads="1"/>
          </p:cNvPicPr>
          <p:nvPr/>
        </p:nvPicPr>
        <p:blipFill>
          <a:blip r:embed="rId39"/>
          <a:srcRect l="16438" t="12119" r="15895" b="12881"/>
          <a:stretch>
            <a:fillRect/>
          </a:stretch>
        </p:blipFill>
        <p:spPr bwMode="auto">
          <a:xfrm>
            <a:off x="7510463" y="1443038"/>
            <a:ext cx="366712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" name="Picture 40" descr="http://www.polyvore.com/cgi/img-thing?.out=jpg&amp;size=l&amp;tid=78432134"/>
          <p:cNvPicPr>
            <a:picLocks noChangeAspect="1" noChangeArrowheads="1"/>
          </p:cNvPicPr>
          <p:nvPr/>
        </p:nvPicPr>
        <p:blipFill>
          <a:blip r:embed="rId35"/>
          <a:srcRect l="16000" t="13599" r="15222" b="13841"/>
          <a:stretch>
            <a:fillRect/>
          </a:stretch>
        </p:blipFill>
        <p:spPr bwMode="auto">
          <a:xfrm>
            <a:off x="7947025" y="2324100"/>
            <a:ext cx="366713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11841E-6 C -0.05156 0.00393 -0.09028 0.003 -0.14774 0.00185 C -0.16563 -0.0037 -0.18333 -0.00555 -0.20156 -0.0081 C -0.2151 -0.01411 -0.21684 -0.01434 -0.23281 -0.01596 C -0.23976 -0.0192 -0.24688 -0.01873 -0.25365 -0.02197 C -0.25868 -0.03169 -0.25434 -0.02521 -0.26267 -0.03192 C -0.2658 -0.03446 -0.26875 -0.03724 -0.2717 -0.03978 C -0.27587 -0.04348 -0.28177 -0.04186 -0.28663 -0.04371 C -0.28958 -0.04487 -0.29288 -0.04556 -0.29549 -0.04787 C -0.29705 -0.04926 -0.29826 -0.05088 -0.3 -0.05181 C -0.30938 -0.05643 -0.32014 -0.05828 -0.32986 -0.06175 C -0.34201 -0.07239 -0.35399 -0.07216 -0.36858 -0.07355 C -0.36962 -0.07493 -0.3717 -0.07771 -0.3717 -0.07771 " pathEditMode="relative" ptsTypes="ffffffffffffA">
                                      <p:cBhvr>
                                        <p:cTn id="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6.19796E-6 C -0.04427 -0.00301 -0.08854 -0.00694 -0.13281 -0.00995 C -0.16632 -0.01573 -0.19861 -0.02452 -0.23281 -0.02799 C -0.23559 -0.02845 -0.24444 -0.03007 -0.24774 -0.03192 C -0.25208 -0.03446 -0.25538 -0.03932 -0.25972 -0.04186 C -0.2651 -0.0451 -0.27205 -0.04556 -0.2776 -0.04765 C -0.28055 -0.0488 -0.28333 -0.05088 -0.28646 -0.05181 C -0.29184 -0.05343 -0.30295 -0.05574 -0.30295 -0.05574 C -0.30712 -0.0599 -0.31163 -0.06638 -0.31632 -0.06962 C -0.3276 -0.07725 -0.3401 -0.08234 -0.35226 -0.08742 C -0.35417 -0.09136 -0.35625 -0.09552 -0.35816 -0.09945 C -0.3592 -0.10153 -0.36111 -0.10546 -0.36111 -0.10546 C -0.36354 -0.11772 -0.36476 -0.12813 -0.37309 -0.1353 C -0.375 -0.13923 -0.37899 -0.14709 -0.37899 -0.14709 " pathEditMode="relative" ptsTypes="fffffffffffffA">
                                      <p:cBhvr>
                                        <p:cTn id="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25717E-6 C -0.04132 0.00948 -0.08038 0.01942 -0.12239 0.02197 C -0.13229 0.02359 -0.14236 0.02359 -0.15225 0.0259 C -0.15451 0.02636 -0.15625 0.02891 -0.15833 0.02983 C -0.16614 0.03307 -0.17413 0.03423 -0.18212 0.03584 C -0.20156 0.05435 -0.17621 0.03168 -0.1941 0.04371 C -0.20052 0.0481 -0.20538 0.05596 -0.21198 0.05966 C -0.24323 0.07724 -0.26753 0.08302 -0.30156 0.08557 C -0.31094 0.08695 -0.32048 0.08788 -0.32986 0.0895 C -0.33802 0.09089 -0.34566 0.09621 -0.35382 0.09736 C -0.36128 0.09829 -0.37621 0.09944 -0.37621 0.09944 " pathEditMode="relative" ptsTypes="ffffffffffA">
                                      <p:cBhvr>
                                        <p:cTn id="1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52451E-6 C -0.04149 0.01596 -0.08368 0.02289 -0.12674 0.0259 C -0.15365 0.03469 -0.18108 0.03769 -0.20885 0.03978 C -0.22118 0.04764 -0.2349 0.04371 -0.24774 0.04972 C -0.27257 0.04903 -0.29913 0.05758 -0.3224 0.04579 C -0.32379 0.0451 -0.32413 0.04255 -0.32535 0.04163 C -0.32674 0.04047 -0.3283 0.04047 -0.32986 0.03978 C -0.33177 0.03191 -0.33125 0.03584 -0.33125 0.02775 " pathEditMode="relative" ptsTypes="fffffffA">
                                      <p:cBhvr>
                                        <p:cTn id="1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2.67345E-6 C -0.01875 -0.00393 -0.04132 -0.00856 -0.05972 -0.01596 C -0.07083 -0.02035 -0.08142 -0.02752 -0.09253 -0.03192 C -0.10816 -0.03793 -0.11389 -0.03492 -0.12691 -0.04186 C -0.14913 -0.05366 -0.16736 -0.06383 -0.19097 -0.06961 C -0.21233 -0.08395 -0.23246 -0.09898 -0.25521 -0.10939 C -0.26753 -0.11517 -0.27361 -0.13159 -0.28646 -0.13714 C -0.29375 -0.14362 -0.30035 -0.14524 -0.30885 -0.14709 C -0.31979 -0.15403 -0.31111 -0.14963 -0.3283 -0.1531 C -0.33785 -0.15495 -0.34687 -0.15934 -0.3566 -0.16096 C -0.36146 -0.16328 -0.37066 -0.16906 -0.37604 -0.16906 " pathEditMode="relative" ptsTypes="ffffffffffA">
                                      <p:cBhvr>
                                        <p:cTn id="1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6.33673E-6 C -0.01771 0.00926 -0.03594 0.01643 -0.05365 0.02568 C -0.07136 0.04927 -0.09167 0.06176 -0.11337 0.07748 C -0.12639 0.08696 -0.13698 0.09899 -0.14931 0.10917 C -0.1625 0.12004 -0.17813 0.1279 -0.19254 0.13507 C -0.20886 0.15288 -0.23143 0.16513 -0.25226 0.16883 C -0.25625 0.17461 -0.2599 0.17485 -0.26563 0.17693 C -0.27969 0.18918 -0.29896 0.19127 -0.31493 0.19288 C -0.32587 0.19728 -0.31163 0.19173 -0.32691 0.19682 C -0.3283 0.19728 -0.33125 0.19867 -0.33125 0.19867 " pathEditMode="relative" ptsTypes="fffffffffA">
                                      <p:cBhvr>
                                        <p:cTn id="1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454025"/>
            <a:ext cx="8207375" cy="1143000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GB" dirty="0" smtClean="0"/>
              <a:t>What differentiates</a:t>
            </a:r>
            <a:br>
              <a:rPr lang="en-GB" dirty="0" smtClean="0"/>
            </a:br>
            <a:r>
              <a:rPr lang="en-GB" dirty="0" smtClean="0"/>
              <a:t>our                                                         ?</a:t>
            </a:r>
            <a:endParaRPr lang="en-GB" dirty="0"/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503238" y="2133600"/>
            <a:ext cx="8229600" cy="4525963"/>
          </a:xfrm>
        </p:spPr>
        <p:txBody>
          <a:bodyPr/>
          <a:lstStyle/>
          <a:p>
            <a:pPr eaLnBrk="1" hangingPunct="1"/>
            <a:r>
              <a:rPr lang="en-GB" smtClean="0"/>
              <a:t>User friendly interface</a:t>
            </a:r>
          </a:p>
          <a:p>
            <a:pPr eaLnBrk="1" hangingPunct="1"/>
            <a:r>
              <a:rPr lang="en-GB" smtClean="0"/>
              <a:t>Rival websites are unattractive – ours will integrate the classic scrabble board colour scheme and design</a:t>
            </a:r>
          </a:p>
          <a:p>
            <a:pPr eaLnBrk="1" hangingPunct="1"/>
            <a:r>
              <a:rPr lang="en-GB" smtClean="0"/>
              <a:t>Point generator is unique</a:t>
            </a:r>
          </a:p>
        </p:txBody>
      </p:sp>
      <p:pic>
        <p:nvPicPr>
          <p:cNvPr id="21507" name="Picture 44" descr="http://www.polyvore.com/cgi/img-thing?.out=jpg&amp;size=l&amp;tid=66386907"/>
          <p:cNvPicPr>
            <a:picLocks noChangeAspect="1" noChangeArrowheads="1"/>
          </p:cNvPicPr>
          <p:nvPr/>
        </p:nvPicPr>
        <p:blipFill>
          <a:blip r:embed="rId2"/>
          <a:srcRect l="15778" t="12492" r="14890" b="11507"/>
          <a:stretch>
            <a:fillRect/>
          </a:stretch>
        </p:blipFill>
        <p:spPr bwMode="auto">
          <a:xfrm>
            <a:off x="6948488" y="847725"/>
            <a:ext cx="5842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8" name="Picture 36" descr="http://www.familycenters.org/products/img/b-6074_p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95438" y="1109663"/>
            <a:ext cx="627062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9" name="Picture 34" descr="http://www.polyvore.com/cgi/img-thing?.out=jpg&amp;size=l&amp;tid=70635972"/>
          <p:cNvPicPr>
            <a:picLocks noChangeAspect="1" noChangeArrowheads="1"/>
          </p:cNvPicPr>
          <p:nvPr/>
        </p:nvPicPr>
        <p:blipFill>
          <a:blip r:embed="rId4"/>
          <a:srcRect l="16917" t="14468" r="15083" b="11879"/>
          <a:stretch>
            <a:fillRect/>
          </a:stretch>
        </p:blipFill>
        <p:spPr bwMode="auto">
          <a:xfrm>
            <a:off x="3419475" y="1042988"/>
            <a:ext cx="625475" cy="67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0" name="Picture 10" descr="http://www.polyvore.com/cgi/img-thing?.out=jpg&amp;size=l&amp;tid=63910069"/>
          <p:cNvPicPr>
            <a:picLocks noChangeAspect="1" noChangeArrowheads="1"/>
          </p:cNvPicPr>
          <p:nvPr/>
        </p:nvPicPr>
        <p:blipFill>
          <a:blip r:embed="rId5"/>
          <a:srcRect l="15533" t="12572" r="16135" b="13428"/>
          <a:stretch>
            <a:fillRect/>
          </a:stretch>
        </p:blipFill>
        <p:spPr bwMode="auto">
          <a:xfrm>
            <a:off x="4284663" y="1444625"/>
            <a:ext cx="5921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1" name="Picture 56" descr="U Scrabble Tile"/>
          <p:cNvPicPr>
            <a:picLocks noChangeAspect="1" noChangeArrowheads="1"/>
          </p:cNvPicPr>
          <p:nvPr/>
        </p:nvPicPr>
        <p:blipFill>
          <a:blip r:embed="rId6"/>
          <a:srcRect l="15111" t="12666" r="16000" b="13263"/>
          <a:stretch>
            <a:fillRect/>
          </a:stretch>
        </p:blipFill>
        <p:spPr bwMode="auto">
          <a:xfrm>
            <a:off x="5148263" y="838200"/>
            <a:ext cx="61436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2" name="Picture 8" descr="http://www.polyvore.com/cgi/img-thing?.out=jpg&amp;size=l&amp;tid=76745932"/>
          <p:cNvPicPr>
            <a:picLocks noChangeAspect="1" noChangeArrowheads="1"/>
          </p:cNvPicPr>
          <p:nvPr/>
        </p:nvPicPr>
        <p:blipFill>
          <a:blip r:embed="rId7"/>
          <a:srcRect l="16438" t="12119" r="15895" b="12881"/>
          <a:stretch>
            <a:fillRect/>
          </a:stretch>
        </p:blipFill>
        <p:spPr bwMode="auto">
          <a:xfrm>
            <a:off x="6076950" y="1433513"/>
            <a:ext cx="61595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3" name="Picture 40" descr="http://www.polyvore.com/cgi/img-thing?.out=jpg&amp;size=l&amp;tid=78432134"/>
          <p:cNvPicPr>
            <a:picLocks noChangeAspect="1" noChangeArrowheads="1"/>
          </p:cNvPicPr>
          <p:nvPr/>
        </p:nvPicPr>
        <p:blipFill>
          <a:blip r:embed="rId8"/>
          <a:srcRect l="16000" t="13599" r="15222" b="13841"/>
          <a:stretch>
            <a:fillRect/>
          </a:stretch>
        </p:blipFill>
        <p:spPr bwMode="auto">
          <a:xfrm>
            <a:off x="2484438" y="1468438"/>
            <a:ext cx="6127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162</Words>
  <Application>Microsoft Office PowerPoint</Application>
  <PresentationFormat>On-screen Show (4:3)</PresentationFormat>
  <Paragraphs>34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is Scrabblator?</vt:lpstr>
      <vt:lpstr>PowerPoint Presentation</vt:lpstr>
      <vt:lpstr>do you use it?</vt:lpstr>
      <vt:lpstr>PowerPoint Presentation</vt:lpstr>
      <vt:lpstr>does this fit in the market?</vt:lpstr>
      <vt:lpstr>PowerPoint Presentation</vt:lpstr>
      <vt:lpstr>What differentiates our                                                         ?</vt:lpstr>
      <vt:lpstr>PowerPoint Presentation</vt:lpstr>
      <vt:lpstr>PowerPoint Presentation</vt:lpstr>
      <vt:lpstr>PowerPoint Presentation</vt:lpstr>
      <vt:lpstr>How will Scrabblator be                                                               ?</vt:lpstr>
      <vt:lpstr>PowerPoint Presentation</vt:lpstr>
      <vt:lpstr>What are the                                   ?</vt:lpstr>
      <vt:lpstr>PowerPoint Presentation</vt:lpstr>
      <vt:lpstr>PowerPoint Presentation</vt:lpstr>
      <vt:lpstr>PowerPoint Presentation</vt:lpstr>
      <vt:lpstr>would I invest in Scrabblator?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Joanna Cunningham</dc:creator>
  <cp:lastModifiedBy>Joanna Cunningham</cp:lastModifiedBy>
  <cp:revision>38</cp:revision>
  <dcterms:created xsi:type="dcterms:W3CDTF">2016-03-08T10:46:54Z</dcterms:created>
  <dcterms:modified xsi:type="dcterms:W3CDTF">2016-03-08T16:32:31Z</dcterms:modified>
</cp:coreProperties>
</file>