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5" r:id="rId9"/>
    <p:sldId id="266" r:id="rId10"/>
    <p:sldId id="267" r:id="rId11"/>
    <p:sldId id="264"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56ECD7D-C54A-4796-B263-0FF2135E085F}" type="datetimeFigureOut">
              <a:rPr lang="en-GB" smtClean="0"/>
              <a:t>01/03/2016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29F195-ABAC-4714-8377-3DD3F9F433E9}" type="slidenum">
              <a:rPr lang="en-GB" smtClean="0"/>
              <a:t>‹#›</a:t>
            </a:fld>
            <a:endParaRPr lang="en-GB"/>
          </a:p>
        </p:txBody>
      </p:sp>
    </p:spTree>
    <p:extLst>
      <p:ext uri="{BB962C8B-B14F-4D97-AF65-F5344CB8AC3E}">
        <p14:creationId xmlns:p14="http://schemas.microsoft.com/office/powerpoint/2010/main" val="231447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56ECD7D-C54A-4796-B263-0FF2135E085F}" type="datetimeFigureOut">
              <a:rPr lang="en-GB" smtClean="0"/>
              <a:t>01/03/2016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29F195-ABAC-4714-8377-3DD3F9F433E9}" type="slidenum">
              <a:rPr lang="en-GB" smtClean="0"/>
              <a:t>‹#›</a:t>
            </a:fld>
            <a:endParaRPr lang="en-GB"/>
          </a:p>
        </p:txBody>
      </p:sp>
    </p:spTree>
    <p:extLst>
      <p:ext uri="{BB962C8B-B14F-4D97-AF65-F5344CB8AC3E}">
        <p14:creationId xmlns:p14="http://schemas.microsoft.com/office/powerpoint/2010/main" val="625501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56ECD7D-C54A-4796-B263-0FF2135E085F}" type="datetimeFigureOut">
              <a:rPr lang="en-GB" smtClean="0"/>
              <a:t>01/03/2016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29F195-ABAC-4714-8377-3DD3F9F433E9}" type="slidenum">
              <a:rPr lang="en-GB" smtClean="0"/>
              <a:t>‹#›</a:t>
            </a:fld>
            <a:endParaRPr lang="en-GB"/>
          </a:p>
        </p:txBody>
      </p:sp>
    </p:spTree>
    <p:extLst>
      <p:ext uri="{BB962C8B-B14F-4D97-AF65-F5344CB8AC3E}">
        <p14:creationId xmlns:p14="http://schemas.microsoft.com/office/powerpoint/2010/main" val="68285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56ECD7D-C54A-4796-B263-0FF2135E085F}" type="datetimeFigureOut">
              <a:rPr lang="en-GB" smtClean="0"/>
              <a:t>01/03/2016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29F195-ABAC-4714-8377-3DD3F9F433E9}" type="slidenum">
              <a:rPr lang="en-GB" smtClean="0"/>
              <a:t>‹#›</a:t>
            </a:fld>
            <a:endParaRPr lang="en-GB"/>
          </a:p>
        </p:txBody>
      </p:sp>
    </p:spTree>
    <p:extLst>
      <p:ext uri="{BB962C8B-B14F-4D97-AF65-F5344CB8AC3E}">
        <p14:creationId xmlns:p14="http://schemas.microsoft.com/office/powerpoint/2010/main" val="62586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6ECD7D-C54A-4796-B263-0FF2135E085F}" type="datetimeFigureOut">
              <a:rPr lang="en-GB" smtClean="0"/>
              <a:t>01/03/2016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29F195-ABAC-4714-8377-3DD3F9F433E9}" type="slidenum">
              <a:rPr lang="en-GB" smtClean="0"/>
              <a:t>‹#›</a:t>
            </a:fld>
            <a:endParaRPr lang="en-GB"/>
          </a:p>
        </p:txBody>
      </p:sp>
    </p:spTree>
    <p:extLst>
      <p:ext uri="{BB962C8B-B14F-4D97-AF65-F5344CB8AC3E}">
        <p14:creationId xmlns:p14="http://schemas.microsoft.com/office/powerpoint/2010/main" val="389959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56ECD7D-C54A-4796-B263-0FF2135E085F}" type="datetimeFigureOut">
              <a:rPr lang="en-GB" smtClean="0"/>
              <a:t>01/03/2016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29F195-ABAC-4714-8377-3DD3F9F433E9}" type="slidenum">
              <a:rPr lang="en-GB" smtClean="0"/>
              <a:t>‹#›</a:t>
            </a:fld>
            <a:endParaRPr lang="en-GB"/>
          </a:p>
        </p:txBody>
      </p:sp>
    </p:spTree>
    <p:extLst>
      <p:ext uri="{BB962C8B-B14F-4D97-AF65-F5344CB8AC3E}">
        <p14:creationId xmlns:p14="http://schemas.microsoft.com/office/powerpoint/2010/main" val="1598792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56ECD7D-C54A-4796-B263-0FF2135E085F}" type="datetimeFigureOut">
              <a:rPr lang="en-GB" smtClean="0"/>
              <a:t>01/03/2016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29F195-ABAC-4714-8377-3DD3F9F433E9}" type="slidenum">
              <a:rPr lang="en-GB" smtClean="0"/>
              <a:t>‹#›</a:t>
            </a:fld>
            <a:endParaRPr lang="en-GB"/>
          </a:p>
        </p:txBody>
      </p:sp>
    </p:spTree>
    <p:extLst>
      <p:ext uri="{BB962C8B-B14F-4D97-AF65-F5344CB8AC3E}">
        <p14:creationId xmlns:p14="http://schemas.microsoft.com/office/powerpoint/2010/main" val="374324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56ECD7D-C54A-4796-B263-0FF2135E085F}" type="datetimeFigureOut">
              <a:rPr lang="en-GB" smtClean="0"/>
              <a:t>01/03/2016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29F195-ABAC-4714-8377-3DD3F9F433E9}" type="slidenum">
              <a:rPr lang="en-GB" smtClean="0"/>
              <a:t>‹#›</a:t>
            </a:fld>
            <a:endParaRPr lang="en-GB"/>
          </a:p>
        </p:txBody>
      </p:sp>
    </p:spTree>
    <p:extLst>
      <p:ext uri="{BB962C8B-B14F-4D97-AF65-F5344CB8AC3E}">
        <p14:creationId xmlns:p14="http://schemas.microsoft.com/office/powerpoint/2010/main" val="315540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6ECD7D-C54A-4796-B263-0FF2135E085F}" type="datetimeFigureOut">
              <a:rPr lang="en-GB" smtClean="0"/>
              <a:t>01/03/2016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F29F195-ABAC-4714-8377-3DD3F9F433E9}" type="slidenum">
              <a:rPr lang="en-GB" smtClean="0"/>
              <a:t>‹#›</a:t>
            </a:fld>
            <a:endParaRPr lang="en-GB"/>
          </a:p>
        </p:txBody>
      </p:sp>
    </p:spTree>
    <p:extLst>
      <p:ext uri="{BB962C8B-B14F-4D97-AF65-F5344CB8AC3E}">
        <p14:creationId xmlns:p14="http://schemas.microsoft.com/office/powerpoint/2010/main" val="1051460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6ECD7D-C54A-4796-B263-0FF2135E085F}" type="datetimeFigureOut">
              <a:rPr lang="en-GB" smtClean="0"/>
              <a:t>01/03/2016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29F195-ABAC-4714-8377-3DD3F9F433E9}" type="slidenum">
              <a:rPr lang="en-GB" smtClean="0"/>
              <a:t>‹#›</a:t>
            </a:fld>
            <a:endParaRPr lang="en-GB"/>
          </a:p>
        </p:txBody>
      </p:sp>
    </p:spTree>
    <p:extLst>
      <p:ext uri="{BB962C8B-B14F-4D97-AF65-F5344CB8AC3E}">
        <p14:creationId xmlns:p14="http://schemas.microsoft.com/office/powerpoint/2010/main" val="26511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6ECD7D-C54A-4796-B263-0FF2135E085F}" type="datetimeFigureOut">
              <a:rPr lang="en-GB" smtClean="0"/>
              <a:t>01/03/2016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29F195-ABAC-4714-8377-3DD3F9F433E9}" type="slidenum">
              <a:rPr lang="en-GB" smtClean="0"/>
              <a:t>‹#›</a:t>
            </a:fld>
            <a:endParaRPr lang="en-GB"/>
          </a:p>
        </p:txBody>
      </p:sp>
    </p:spTree>
    <p:extLst>
      <p:ext uri="{BB962C8B-B14F-4D97-AF65-F5344CB8AC3E}">
        <p14:creationId xmlns:p14="http://schemas.microsoft.com/office/powerpoint/2010/main" val="338883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6ECD7D-C54A-4796-B263-0FF2135E085F}" type="datetimeFigureOut">
              <a:rPr lang="en-GB" smtClean="0"/>
              <a:t>01/03/2016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9F195-ABAC-4714-8377-3DD3F9F433E9}" type="slidenum">
              <a:rPr lang="en-GB" smtClean="0"/>
              <a:t>‹#›</a:t>
            </a:fld>
            <a:endParaRPr lang="en-GB"/>
          </a:p>
        </p:txBody>
      </p:sp>
    </p:spTree>
    <p:extLst>
      <p:ext uri="{BB962C8B-B14F-4D97-AF65-F5344CB8AC3E}">
        <p14:creationId xmlns:p14="http://schemas.microsoft.com/office/powerpoint/2010/main" val="231836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Scrabblator</a:t>
            </a:r>
            <a:endParaRPr lang="en-GB" dirty="0"/>
          </a:p>
        </p:txBody>
      </p:sp>
      <p:sp>
        <p:nvSpPr>
          <p:cNvPr id="3" name="Subtitle 2"/>
          <p:cNvSpPr>
            <a:spLocks noGrp="1"/>
          </p:cNvSpPr>
          <p:nvPr>
            <p:ph type="subTitle" idx="1"/>
          </p:nvPr>
        </p:nvSpPr>
        <p:spPr/>
        <p:txBody>
          <a:bodyPr/>
          <a:lstStyle/>
          <a:p>
            <a:r>
              <a:rPr lang="en-GB" dirty="0" smtClean="0"/>
              <a:t>Ridgway limited</a:t>
            </a:r>
          </a:p>
          <a:p>
            <a:r>
              <a:rPr lang="en-GB" dirty="0" smtClean="0"/>
              <a:t>Sam, Joanna, Alex, Becca</a:t>
            </a:r>
            <a:endParaRPr lang="en-GB" dirty="0"/>
          </a:p>
        </p:txBody>
      </p:sp>
    </p:spTree>
    <p:extLst>
      <p:ext uri="{BB962C8B-B14F-4D97-AF65-F5344CB8AC3E}">
        <p14:creationId xmlns:p14="http://schemas.microsoft.com/office/powerpoint/2010/main" val="1988239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Lots of Code</a:t>
            </a:r>
            <a:endParaRPr lang="en-GB" dirty="0"/>
          </a:p>
        </p:txBody>
      </p:sp>
      <p:sp>
        <p:nvSpPr>
          <p:cNvPr id="3" name="Content Placeholder 2"/>
          <p:cNvSpPr>
            <a:spLocks noGrp="1"/>
          </p:cNvSpPr>
          <p:nvPr>
            <p:ph idx="1"/>
          </p:nvPr>
        </p:nvSpPr>
        <p:spPr/>
        <p:txBody>
          <a:bodyPr/>
          <a:lstStyle/>
          <a:p>
            <a:r>
              <a:rPr lang="en-GB" dirty="0"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smtClean="0"/>
              <a:t>CODE</a:t>
            </a:r>
            <a:r>
              <a:rPr lang="en-GB" dirty="0"/>
              <a:t> </a:t>
            </a:r>
            <a:r>
              <a:rPr lang="en-GB" dirty="0" err="1"/>
              <a:t>CODE</a:t>
            </a:r>
            <a:endParaRPr lang="en-GB" dirty="0"/>
          </a:p>
        </p:txBody>
      </p:sp>
    </p:spTree>
    <p:extLst>
      <p:ext uri="{BB962C8B-B14F-4D97-AF65-F5344CB8AC3E}">
        <p14:creationId xmlns:p14="http://schemas.microsoft.com/office/powerpoint/2010/main" val="150890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would I invest in </a:t>
            </a:r>
            <a:r>
              <a:rPr lang="en-GB" dirty="0" err="1" smtClean="0"/>
              <a:t>Scrabblator</a:t>
            </a:r>
            <a:r>
              <a:rPr lang="en-GB" dirty="0" smtClean="0"/>
              <a:t>?</a:t>
            </a:r>
            <a:endParaRPr lang="en-GB" dirty="0"/>
          </a:p>
        </p:txBody>
      </p:sp>
      <p:sp>
        <p:nvSpPr>
          <p:cNvPr id="3" name="Content Placeholder 2"/>
          <p:cNvSpPr>
            <a:spLocks noGrp="1"/>
          </p:cNvSpPr>
          <p:nvPr>
            <p:ph idx="1"/>
          </p:nvPr>
        </p:nvSpPr>
        <p:spPr/>
        <p:txBody>
          <a:bodyPr/>
          <a:lstStyle/>
          <a:p>
            <a:r>
              <a:rPr lang="en-GB" dirty="0" err="1" smtClean="0"/>
              <a:t>Scrabblator</a:t>
            </a:r>
            <a:r>
              <a:rPr lang="en-GB" dirty="0" smtClean="0"/>
              <a:t> holds little cost in start-up and no costs in the long term, also it’s simple in maintenance and delivery.</a:t>
            </a:r>
          </a:p>
          <a:p>
            <a:r>
              <a:rPr lang="en-GB" dirty="0" smtClean="0"/>
              <a:t>There are future opportunities in expanding Ridgway Limited by being able to publish the brand name and household </a:t>
            </a:r>
            <a:r>
              <a:rPr lang="en-GB" dirty="0" err="1" smtClean="0"/>
              <a:t>farmiliarity</a:t>
            </a:r>
            <a:r>
              <a:rPr lang="en-GB" dirty="0" smtClean="0"/>
              <a:t>. In future it is possible we could create a </a:t>
            </a:r>
            <a:r>
              <a:rPr lang="en-GB" dirty="0" err="1" smtClean="0"/>
              <a:t>Scrabblator</a:t>
            </a:r>
            <a:r>
              <a:rPr lang="en-GB" dirty="0" smtClean="0"/>
              <a:t> app for wider use among anyone with a smartphone, </a:t>
            </a:r>
            <a:r>
              <a:rPr lang="en-GB" dirty="0"/>
              <a:t>or even to create a virtual Scrabble simulator with the incorporated hints from </a:t>
            </a:r>
            <a:r>
              <a:rPr lang="en-GB" dirty="0" err="1"/>
              <a:t>Scrabblator</a:t>
            </a:r>
            <a:r>
              <a:rPr lang="en-GB" dirty="0"/>
              <a:t>.</a:t>
            </a:r>
          </a:p>
          <a:p>
            <a:r>
              <a:rPr lang="en-GB" dirty="0" smtClean="0"/>
              <a:t>It is also possible to expand into other similar games such as countdown, hangman, crosswords etc. </a:t>
            </a:r>
            <a:endParaRPr lang="en-GB" dirty="0"/>
          </a:p>
        </p:txBody>
      </p:sp>
    </p:spTree>
    <p:extLst>
      <p:ext uri="{BB962C8B-B14F-4D97-AF65-F5344CB8AC3E}">
        <p14:creationId xmlns:p14="http://schemas.microsoft.com/office/powerpoint/2010/main" val="2507982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Convincing</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30462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t>
            </a:r>
            <a:r>
              <a:rPr lang="en-GB" dirty="0" err="1" smtClean="0"/>
              <a:t>Scrabblator</a:t>
            </a:r>
            <a:r>
              <a:rPr lang="en-GB" dirty="0" smtClean="0"/>
              <a:t>?</a:t>
            </a:r>
            <a:endParaRPr lang="en-GB" dirty="0"/>
          </a:p>
        </p:txBody>
      </p:sp>
      <p:sp>
        <p:nvSpPr>
          <p:cNvPr id="3" name="Content Placeholder 2"/>
          <p:cNvSpPr>
            <a:spLocks noGrp="1"/>
          </p:cNvSpPr>
          <p:nvPr>
            <p:ph idx="1"/>
          </p:nvPr>
        </p:nvSpPr>
        <p:spPr/>
        <p:txBody>
          <a:bodyPr/>
          <a:lstStyle/>
          <a:p>
            <a:r>
              <a:rPr lang="en-GB" dirty="0" err="1" smtClean="0"/>
              <a:t>Scrabblator</a:t>
            </a:r>
            <a:r>
              <a:rPr lang="en-GB" dirty="0" smtClean="0"/>
              <a:t> is an interactive website for Scrabble players which will create the highest scoring word in Scrabble from the given letters available to the user</a:t>
            </a:r>
            <a:r>
              <a:rPr lang="en-GB" dirty="0"/>
              <a:t> </a:t>
            </a:r>
            <a:r>
              <a:rPr lang="en-GB" dirty="0" smtClean="0"/>
              <a:t>as well as calculate the total score for any given word.</a:t>
            </a:r>
          </a:p>
        </p:txBody>
      </p:sp>
    </p:spTree>
    <p:extLst>
      <p:ext uri="{BB962C8B-B14F-4D97-AF65-F5344CB8AC3E}">
        <p14:creationId xmlns:p14="http://schemas.microsoft.com/office/powerpoint/2010/main" val="2116488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 you use it?</a:t>
            </a:r>
            <a:endParaRPr lang="en-GB" dirty="0"/>
          </a:p>
        </p:txBody>
      </p:sp>
      <p:sp>
        <p:nvSpPr>
          <p:cNvPr id="3" name="Content Placeholder 2"/>
          <p:cNvSpPr>
            <a:spLocks noGrp="1"/>
          </p:cNvSpPr>
          <p:nvPr>
            <p:ph idx="1"/>
          </p:nvPr>
        </p:nvSpPr>
        <p:spPr/>
        <p:txBody>
          <a:bodyPr/>
          <a:lstStyle/>
          <a:p>
            <a:r>
              <a:rPr lang="en-GB" dirty="0" err="1" smtClean="0"/>
              <a:t>Scrabblator</a:t>
            </a:r>
            <a:r>
              <a:rPr lang="en-GB" dirty="0" smtClean="0"/>
              <a:t> will act as a self service website, near the top of the homepage there are 8 empty boxes where the user can enter the letters they need to make a word for, press the “generate word” button and then the highest scoring possible words will appear in descending order of score.</a:t>
            </a:r>
            <a:endParaRPr lang="en-GB" dirty="0"/>
          </a:p>
        </p:txBody>
      </p:sp>
    </p:spTree>
    <p:extLst>
      <p:ext uri="{BB962C8B-B14F-4D97-AF65-F5344CB8AC3E}">
        <p14:creationId xmlns:p14="http://schemas.microsoft.com/office/powerpoint/2010/main" val="4154980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does this fit in the Market?</a:t>
            </a:r>
            <a:endParaRPr lang="en-GB" dirty="0"/>
          </a:p>
        </p:txBody>
      </p:sp>
      <p:sp>
        <p:nvSpPr>
          <p:cNvPr id="3" name="Content Placeholder 2"/>
          <p:cNvSpPr>
            <a:spLocks noGrp="1"/>
          </p:cNvSpPr>
          <p:nvPr>
            <p:ph idx="1"/>
          </p:nvPr>
        </p:nvSpPr>
        <p:spPr/>
        <p:txBody>
          <a:bodyPr/>
          <a:lstStyle/>
          <a:p>
            <a:r>
              <a:rPr lang="en-GB" dirty="0" err="1" smtClean="0"/>
              <a:t>Scrabblator</a:t>
            </a:r>
            <a:r>
              <a:rPr lang="en-GB" dirty="0" smtClean="0"/>
              <a:t> has its main competition from other scrabble word generating websites that may be already well known in the market.</a:t>
            </a:r>
          </a:p>
          <a:p>
            <a:r>
              <a:rPr lang="en-GB" dirty="0" smtClean="0"/>
              <a:t>From researching some of these competitors it is evident what elements should be included in </a:t>
            </a:r>
            <a:r>
              <a:rPr lang="en-GB" dirty="0" err="1" smtClean="0"/>
              <a:t>Scrabblator</a:t>
            </a:r>
            <a:r>
              <a:rPr lang="en-GB" dirty="0" smtClean="0"/>
              <a:t> to replace the top brands.</a:t>
            </a:r>
            <a:endParaRPr lang="en-GB" dirty="0"/>
          </a:p>
        </p:txBody>
      </p:sp>
    </p:spTree>
    <p:extLst>
      <p:ext uri="{BB962C8B-B14F-4D97-AF65-F5344CB8AC3E}">
        <p14:creationId xmlns:p14="http://schemas.microsoft.com/office/powerpoint/2010/main" val="1370419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differentiates our product?</a:t>
            </a:r>
            <a:endParaRPr lang="en-GB" dirty="0"/>
          </a:p>
        </p:txBody>
      </p:sp>
      <p:sp>
        <p:nvSpPr>
          <p:cNvPr id="3" name="Content Placeholder 2"/>
          <p:cNvSpPr>
            <a:spLocks noGrp="1"/>
          </p:cNvSpPr>
          <p:nvPr>
            <p:ph idx="1"/>
          </p:nvPr>
        </p:nvSpPr>
        <p:spPr/>
        <p:txBody>
          <a:bodyPr>
            <a:normAutofit lnSpcReduction="10000"/>
          </a:bodyPr>
          <a:lstStyle/>
          <a:p>
            <a:r>
              <a:rPr lang="en-GB" dirty="0" smtClean="0"/>
              <a:t>One stand out feature of </a:t>
            </a:r>
            <a:r>
              <a:rPr lang="en-GB" dirty="0" err="1" smtClean="0"/>
              <a:t>Scrabblator</a:t>
            </a:r>
            <a:r>
              <a:rPr lang="en-GB" dirty="0" smtClean="0"/>
              <a:t> is the user friendly interface. Rival websites have for example a very bland and basic colour scheme which does not attract users to their website. </a:t>
            </a:r>
            <a:r>
              <a:rPr lang="en-GB" dirty="0" err="1" smtClean="0"/>
              <a:t>Scrabblator</a:t>
            </a:r>
            <a:r>
              <a:rPr lang="en-GB" dirty="0" smtClean="0"/>
              <a:t> has a colour scheme similar to that of the Scrabble board game, with a deep green background along with white, crème, blue and red elements in its design to appeal more to our selected audience.</a:t>
            </a:r>
          </a:p>
          <a:p>
            <a:r>
              <a:rPr lang="en-GB" dirty="0" smtClean="0"/>
              <a:t>Other Scrabble websites we have researched do not use a point generator to calculate the scores of words. This gives </a:t>
            </a:r>
            <a:r>
              <a:rPr lang="en-GB" dirty="0" err="1" smtClean="0"/>
              <a:t>Scrabblator</a:t>
            </a:r>
            <a:r>
              <a:rPr lang="en-GB" dirty="0" smtClean="0"/>
              <a:t> a major competitive advantage, we generate the highest scoring words, allowing the user to score a much higher value than if they used a different website.</a:t>
            </a:r>
            <a:endParaRPr lang="en-GB" dirty="0"/>
          </a:p>
        </p:txBody>
      </p:sp>
    </p:spTree>
    <p:extLst>
      <p:ext uri="{BB962C8B-B14F-4D97-AF65-F5344CB8AC3E}">
        <p14:creationId xmlns:p14="http://schemas.microsoft.com/office/powerpoint/2010/main" val="1954502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Survey</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 questionnaire was created and shared on social media asking things such as how often do you play Scrabble, Would you find a word generator useful etc.</a:t>
            </a:r>
          </a:p>
          <a:p>
            <a:r>
              <a:rPr lang="en-GB" dirty="0"/>
              <a:t>From a survey of 99 people we found that the most frequent Scrabble players from our sample were in the 18-35 age range, playing 2-5 times per year. </a:t>
            </a:r>
            <a:endParaRPr lang="en-GB" dirty="0" smtClean="0"/>
          </a:p>
          <a:p>
            <a:r>
              <a:rPr lang="en-GB" dirty="0" smtClean="0"/>
              <a:t>It also shows that 47% of our sample would find a word generator useful while playing Scrabble, with 29% unsure and 23% disagreeing. This shows that there is definitely demand for a word generator in the Scrabble market.</a:t>
            </a:r>
          </a:p>
          <a:p>
            <a:r>
              <a:rPr lang="en-GB" dirty="0" smtClean="0"/>
              <a:t>Another statistic the survey generated was that most people don’t struggle to calculate the score of a word during a game. So ordinarily you would think there’s no need for a scoring calculator, which may be why it is not included on competitors webpages. However over two thirds of people in our survey would find a scoring calculator useful while playing. Including this in </a:t>
            </a:r>
            <a:r>
              <a:rPr lang="en-GB" dirty="0" err="1" smtClean="0"/>
              <a:t>Scrabblator</a:t>
            </a:r>
            <a:r>
              <a:rPr lang="en-GB" dirty="0" smtClean="0"/>
              <a:t> makes our website a little more unique and fits into a missing market, attracting more users to our website in preference to others.</a:t>
            </a:r>
            <a:endParaRPr lang="en-GB" dirty="0"/>
          </a:p>
        </p:txBody>
      </p:sp>
    </p:spTree>
    <p:extLst>
      <p:ext uri="{BB962C8B-B14F-4D97-AF65-F5344CB8AC3E}">
        <p14:creationId xmlns:p14="http://schemas.microsoft.com/office/powerpoint/2010/main" val="45204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will </a:t>
            </a:r>
            <a:r>
              <a:rPr lang="en-GB" dirty="0" err="1" smtClean="0"/>
              <a:t>Scrabblator</a:t>
            </a:r>
            <a:r>
              <a:rPr lang="en-GB" dirty="0" smtClean="0"/>
              <a:t> be advertised?</a:t>
            </a:r>
            <a:endParaRPr lang="en-GB" dirty="0"/>
          </a:p>
        </p:txBody>
      </p:sp>
      <p:sp>
        <p:nvSpPr>
          <p:cNvPr id="3" name="Content Placeholder 2"/>
          <p:cNvSpPr>
            <a:spLocks noGrp="1"/>
          </p:cNvSpPr>
          <p:nvPr>
            <p:ph idx="1"/>
          </p:nvPr>
        </p:nvSpPr>
        <p:spPr/>
        <p:txBody>
          <a:bodyPr/>
          <a:lstStyle/>
          <a:p>
            <a:r>
              <a:rPr lang="en-GB" dirty="0" smtClean="0"/>
              <a:t>We could pay to advertise our product on other related websites, equally we could pay some search engines to put </a:t>
            </a:r>
            <a:r>
              <a:rPr lang="en-GB" dirty="0" err="1" smtClean="0"/>
              <a:t>Scrabblator</a:t>
            </a:r>
            <a:r>
              <a:rPr lang="en-GB" dirty="0" smtClean="0"/>
              <a:t> at the top of the search results for key phrases.</a:t>
            </a:r>
          </a:p>
          <a:p>
            <a:r>
              <a:rPr lang="en-GB" dirty="0" smtClean="0"/>
              <a:t>With greater popularity in the future </a:t>
            </a:r>
            <a:r>
              <a:rPr lang="en-GB" dirty="0" err="1" smtClean="0"/>
              <a:t>Scrabblator</a:t>
            </a:r>
            <a:r>
              <a:rPr lang="en-GB" dirty="0" smtClean="0"/>
              <a:t> will be near the top of relevant results lists for search engines such as Google or Bing, and will therefore not need much if any advertising when it is well known.</a:t>
            </a:r>
            <a:endParaRPr lang="en-GB" dirty="0"/>
          </a:p>
        </p:txBody>
      </p:sp>
    </p:spTree>
    <p:extLst>
      <p:ext uri="{BB962C8B-B14F-4D97-AF65-F5344CB8AC3E}">
        <p14:creationId xmlns:p14="http://schemas.microsoft.com/office/powerpoint/2010/main" val="2215272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the costs?</a:t>
            </a:r>
            <a:endParaRPr lang="en-GB" dirty="0"/>
          </a:p>
        </p:txBody>
      </p:sp>
      <p:sp>
        <p:nvSpPr>
          <p:cNvPr id="3" name="Content Placeholder 2"/>
          <p:cNvSpPr>
            <a:spLocks noGrp="1"/>
          </p:cNvSpPr>
          <p:nvPr>
            <p:ph idx="1"/>
          </p:nvPr>
        </p:nvSpPr>
        <p:spPr/>
        <p:txBody>
          <a:bodyPr/>
          <a:lstStyle/>
          <a:p>
            <a:r>
              <a:rPr lang="en-GB" dirty="0" smtClean="0"/>
              <a:t>Being a website, </a:t>
            </a:r>
            <a:r>
              <a:rPr lang="en-GB" dirty="0" err="1" smtClean="0"/>
              <a:t>Scrabblator</a:t>
            </a:r>
            <a:r>
              <a:rPr lang="en-GB" dirty="0" smtClean="0"/>
              <a:t> has the advantage of having very low costs. To make our product well known it may require small amounts of investment into advertising on other related websites during the first few months in the market.</a:t>
            </a:r>
          </a:p>
          <a:p>
            <a:r>
              <a:rPr lang="en-GB" dirty="0" smtClean="0"/>
              <a:t>However when our brand has a regular number of users advertising may no longer be required, so in the long term </a:t>
            </a:r>
            <a:r>
              <a:rPr lang="en-GB" dirty="0" err="1" smtClean="0"/>
              <a:t>Scrabblator</a:t>
            </a:r>
            <a:r>
              <a:rPr lang="en-GB" dirty="0" smtClean="0"/>
              <a:t> would be free of costs, with income coming from lending space on our website for other advertisement.</a:t>
            </a:r>
            <a:endParaRPr lang="en-GB" dirty="0"/>
          </a:p>
        </p:txBody>
      </p:sp>
    </p:spTree>
    <p:extLst>
      <p:ext uri="{BB962C8B-B14F-4D97-AF65-F5344CB8AC3E}">
        <p14:creationId xmlns:p14="http://schemas.microsoft.com/office/powerpoint/2010/main" val="1306100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a:t>
            </a:r>
            <a:endParaRPr lang="en-GB" dirty="0"/>
          </a:p>
        </p:txBody>
      </p:sp>
      <p:sp>
        <p:nvSpPr>
          <p:cNvPr id="3" name="Content Placeholder 2"/>
          <p:cNvSpPr>
            <a:spLocks noGrp="1"/>
          </p:cNvSpPr>
          <p:nvPr>
            <p:ph idx="1"/>
          </p:nvPr>
        </p:nvSpPr>
        <p:spPr/>
        <p:txBody>
          <a:bodyPr/>
          <a:lstStyle/>
          <a:p>
            <a:r>
              <a:rPr lang="en-GB" dirty="0" smtClean="0"/>
              <a:t>We have tried to make our code as simplistic and efficient as possible in order to make it easy to manage and maintain. Also if we wanted to add _________________ then inputting the code into what we already have should be much easier.</a:t>
            </a:r>
            <a:endParaRPr lang="en-GB" dirty="0"/>
          </a:p>
        </p:txBody>
      </p:sp>
    </p:spTree>
    <p:extLst>
      <p:ext uri="{BB962C8B-B14F-4D97-AF65-F5344CB8AC3E}">
        <p14:creationId xmlns:p14="http://schemas.microsoft.com/office/powerpoint/2010/main" val="672148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935</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Scrabblator</vt:lpstr>
      <vt:lpstr>What is Scrabblator?</vt:lpstr>
      <vt:lpstr>How do you use it?</vt:lpstr>
      <vt:lpstr>Where does this fit in the Market?</vt:lpstr>
      <vt:lpstr>What differentiates our product?</vt:lpstr>
      <vt:lpstr>Survey</vt:lpstr>
      <vt:lpstr>How will Scrabblator be advertised?</vt:lpstr>
      <vt:lpstr>What are the costs?</vt:lpstr>
      <vt:lpstr>Code</vt:lpstr>
      <vt:lpstr>Lots of Code</vt:lpstr>
      <vt:lpstr>Why would I invest in Scrabblator?</vt:lpstr>
      <vt:lpstr>More Convincing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Scrabblator</dc:title>
  <dc:creator>Alexander Radford</dc:creator>
  <cp:lastModifiedBy>Alexander Radford</cp:lastModifiedBy>
  <cp:revision>19</cp:revision>
  <dcterms:created xsi:type="dcterms:W3CDTF">2016-02-27T11:20:40Z</dcterms:created>
  <dcterms:modified xsi:type="dcterms:W3CDTF">2016-03-01T11:51:40Z</dcterms:modified>
</cp:coreProperties>
</file>