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7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3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1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9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5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3/19/16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3/19/16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6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3/19/16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3/19/16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0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3/19/16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5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3/19/16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8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E3649-04A0-0543-90D7-825C383E7404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5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35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Ramey</dc:creator>
  <cp:lastModifiedBy>Alex Ramey</cp:lastModifiedBy>
  <cp:revision>1</cp:revision>
  <dcterms:created xsi:type="dcterms:W3CDTF">2016-03-20T03:03:20Z</dcterms:created>
  <dcterms:modified xsi:type="dcterms:W3CDTF">2016-03-20T03:05:26Z</dcterms:modified>
</cp:coreProperties>
</file>