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F0F0F"/>
    <a:srgbClr val="141414"/>
    <a:srgbClr val="737373"/>
    <a:srgbClr val="383838"/>
    <a:srgbClr val="85570A"/>
    <a:srgbClr val="6D3A06"/>
    <a:srgbClr val="85570B"/>
    <a:srgbClr val="326E22"/>
    <a:srgbClr val="493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5"/>
  </p:normalViewPr>
  <p:slideViewPr>
    <p:cSldViewPr snapToGrid="0" snapToObjects="1">
      <p:cViewPr>
        <p:scale>
          <a:sx n="105" d="100"/>
          <a:sy n="105" d="100"/>
        </p:scale>
        <p:origin x="28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21655" y="1074329"/>
            <a:ext cx="3659112" cy="1133867"/>
            <a:chOff x="2721655" y="2102928"/>
            <a:chExt cx="3659112" cy="1133867"/>
          </a:xfrm>
        </p:grpSpPr>
        <p:sp>
          <p:nvSpPr>
            <p:cNvPr id="4" name="Rounded Rectangle 3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21655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" y="547116"/>
            <a:ext cx="2667000" cy="2667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289804" y="2498026"/>
            <a:ext cx="958596" cy="814769"/>
            <a:chOff x="5289804" y="2498026"/>
            <a:chExt cx="958596" cy="814769"/>
          </a:xfrm>
        </p:grpSpPr>
        <p:grpSp>
          <p:nvGrpSpPr>
            <p:cNvPr id="11" name="Group 10"/>
            <p:cNvGrpSpPr/>
            <p:nvPr/>
          </p:nvGrpSpPr>
          <p:grpSpPr>
            <a:xfrm>
              <a:off x="5289804" y="2498026"/>
              <a:ext cx="763523" cy="810197"/>
              <a:chOff x="5289804" y="2498026"/>
              <a:chExt cx="763523" cy="810197"/>
            </a:xfrm>
          </p:grpSpPr>
          <p:sp>
            <p:nvSpPr>
              <p:cNvPr id="5" name="Oval 4"/>
              <p:cNvSpPr/>
              <p:nvPr/>
            </p:nvSpPr>
            <p:spPr>
              <a:xfrm flipV="1">
                <a:off x="5289804" y="2646711"/>
                <a:ext cx="143256" cy="190309"/>
              </a:xfrm>
              <a:prstGeom prst="ellipse">
                <a:avLst/>
              </a:prstGeom>
              <a:solidFill>
                <a:srgbClr val="737373"/>
              </a:solidFill>
              <a:ln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577840" y="2498026"/>
                <a:ext cx="243840" cy="243840"/>
              </a:xfrm>
              <a:prstGeom prst="ellipse">
                <a:avLst/>
              </a:prstGeom>
              <a:solidFill>
                <a:srgbClr val="73737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flipV="1">
                <a:off x="5577840" y="2887219"/>
                <a:ext cx="243840" cy="222503"/>
              </a:xfrm>
              <a:prstGeom prst="ellipse">
                <a:avLst/>
              </a:prstGeom>
              <a:solidFill>
                <a:srgbClr val="383838"/>
              </a:solidFill>
              <a:ln>
                <a:solidFill>
                  <a:srgbClr val="38383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289804" y="2904363"/>
                <a:ext cx="280416" cy="403860"/>
              </a:xfrm>
              <a:prstGeom prst="ellipse">
                <a:avLst/>
              </a:prstGeom>
              <a:solidFill>
                <a:srgbClr val="282828"/>
              </a:solidFill>
              <a:ln>
                <a:solidFill>
                  <a:srgbClr val="383838"/>
                </a:solidFill>
              </a:ln>
              <a:effectLst>
                <a:outerShdw blurRad="40000" dist="23000" dir="5400000" rotWithShape="0">
                  <a:srgbClr val="0F0F0F">
                    <a:alpha val="34902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58255" y="2508504"/>
                <a:ext cx="195072" cy="12192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  <a:effectLst>
                <a:outerShdw blurRad="40000" dist="23000" dir="5400000" rotWithShape="0">
                  <a:srgbClr val="282828">
                    <a:alpha val="34902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5955791" y="3068955"/>
              <a:ext cx="243840" cy="243840"/>
            </a:xfrm>
            <a:prstGeom prst="ellipse">
              <a:avLst/>
            </a:prstGeom>
            <a:solidFill>
              <a:srgbClr val="737373"/>
            </a:solidFill>
            <a:ln>
              <a:noFill/>
            </a:ln>
            <a:effectLst>
              <a:outerShdw blurRad="40000" dist="23000" dir="5400000" rotWithShape="0">
                <a:srgbClr val="141414">
                  <a:alpha val="34902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04560" y="2633471"/>
              <a:ext cx="243840" cy="243840"/>
            </a:xfrm>
            <a:prstGeom prst="ellipse">
              <a:avLst/>
            </a:prstGeom>
            <a:solidFill>
              <a:srgbClr val="73737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9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4478" y="1057271"/>
            <a:ext cx="3659112" cy="1133867"/>
            <a:chOff x="2721655" y="2102928"/>
            <a:chExt cx="3659112" cy="1133867"/>
          </a:xfrm>
        </p:grpSpPr>
        <p:sp>
          <p:nvSpPr>
            <p:cNvPr id="5" name="Rounded Rectangle 4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04478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5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key_wal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5" y="2020121"/>
            <a:ext cx="177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0118" y="747059"/>
            <a:ext cx="2719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Monkey  Pin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19854" y="2132370"/>
            <a:ext cx="6983468" cy="3631763"/>
            <a:chOff x="819854" y="2132370"/>
            <a:chExt cx="6983468" cy="3631763"/>
          </a:xfrm>
        </p:grpSpPr>
        <p:sp>
          <p:nvSpPr>
            <p:cNvPr id="7" name="Rectangle 6"/>
            <p:cNvSpPr/>
            <p:nvPr/>
          </p:nvSpPr>
          <p:spPr>
            <a:xfrm>
              <a:off x="819854" y="2132370"/>
              <a:ext cx="6983468" cy="3631763"/>
            </a:xfrm>
            <a:prstGeom prst="rect">
              <a:avLst/>
            </a:prstGeom>
            <a:solidFill>
              <a:srgbClr val="493829">
                <a:alpha val="0"/>
              </a:srgb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85570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</a:rPr>
                <a:t>Monkey Pin</a:t>
              </a:r>
              <a:endParaRPr lang="en-US" sz="11500" b="1" cap="none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5570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halkboard"/>
              </a:endParaRPr>
            </a:p>
          </p:txBody>
        </p:sp>
        <p:pic>
          <p:nvPicPr>
            <p:cNvPr id="8" name="Picture 7" descr="monkey_head_400x4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903" y="2710526"/>
              <a:ext cx="1125021" cy="1125021"/>
            </a:xfrm>
            <a:prstGeom prst="rect">
              <a:avLst/>
            </a:prstGeom>
          </p:spPr>
        </p:pic>
        <p:pic>
          <p:nvPicPr>
            <p:cNvPr id="4" name="Picture 3" descr="b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44180" flipH="1">
              <a:off x="5182587" y="3893011"/>
              <a:ext cx="557143" cy="169473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43544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4127" y="1904894"/>
            <a:ext cx="2948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9075" y="2274226"/>
            <a:ext cx="25704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🎳</a:t>
            </a:r>
          </a:p>
        </p:txBody>
      </p:sp>
      <p:pic>
        <p:nvPicPr>
          <p:cNvPr id="8" name="Picture 7" descr="bowling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57" y="1664553"/>
            <a:ext cx="2572512" cy="2840736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00077" y="1241472"/>
            <a:ext cx="1214650" cy="1214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9" y="3321754"/>
            <a:ext cx="2572512" cy="2840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143" l="1869" r="98131">
                        <a14:foregroundMark x1="36449" y1="26667" x2="36449" y2="26667"/>
                        <a14:foregroundMark x1="84112" y1="9524" x2="93925" y2="17143"/>
                        <a14:foregroundMark x1="79907" y1="7619" x2="62617" y2="2857"/>
                        <a14:foregroundMark x1="79907" y1="10000" x2="91589" y2="24286"/>
                        <a14:foregroundMark x1="25701" y1="5714" x2="10280" y2="17143"/>
                        <a14:foregroundMark x1="11215" y1="80476" x2="28972" y2="95238"/>
                        <a14:foregroundMark x1="92523" y1="73810" x2="73832" y2="95238"/>
                        <a14:foregroundMark x1="87383" y1="91429" x2="97196" y2="70476"/>
                        <a14:foregroundMark x1="85047" y1="96667" x2="17757" y2="99524"/>
                        <a14:foregroundMark x1="18224" y1="94762" x2="2336" y2="80476"/>
                        <a14:foregroundMark x1="7944" y1="77143" x2="2336" y2="68571"/>
                        <a14:foregroundMark x1="3738" y1="14762" x2="13084" y2="2381"/>
                        <a14:foregroundMark x1="95327" y1="76667" x2="94393" y2="96667"/>
                        <a14:foregroundMark x1="74299" y1="2381" x2="96262" y2="11905"/>
                        <a14:foregroundMark x1="96262" y1="7619" x2="82710" y2="3333"/>
                        <a14:foregroundMark x1="93458" y1="2857" x2="97664" y2="4286"/>
                        <a14:foregroundMark x1="95327" y1="17619" x2="98598" y2="66667"/>
                        <a14:foregroundMark x1="4206" y1="17619" x2="1869" y2="45238"/>
                        <a14:foregroundMark x1="17290" y1="3333" x2="5981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" y="83339"/>
            <a:ext cx="2717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18" y="324875"/>
            <a:ext cx="2176637" cy="21766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19618" y="2388357"/>
            <a:ext cx="1122438" cy="1428738"/>
            <a:chOff x="1719618" y="2388357"/>
            <a:chExt cx="1122438" cy="1428738"/>
          </a:xfrm>
        </p:grpSpPr>
        <p:sp>
          <p:nvSpPr>
            <p:cNvPr id="13" name="Rectangle 12"/>
            <p:cNvSpPr/>
            <p:nvPr/>
          </p:nvSpPr>
          <p:spPr>
            <a:xfrm>
              <a:off x="1719618" y="2388357"/>
              <a:ext cx="409432" cy="1428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2624" y="2388357"/>
              <a:ext cx="409432" cy="1428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19618" y="2388357"/>
              <a:ext cx="1122438" cy="142873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01299" y="507511"/>
            <a:ext cx="3001701" cy="5981999"/>
            <a:chOff x="4742242" y="876001"/>
            <a:chExt cx="3001701" cy="5981999"/>
          </a:xfrm>
        </p:grpSpPr>
        <p:sp>
          <p:nvSpPr>
            <p:cNvPr id="6" name="TextBox 5"/>
            <p:cNvSpPr txBox="1"/>
            <p:nvPr/>
          </p:nvSpPr>
          <p:spPr>
            <a:xfrm>
              <a:off x="4803304" y="3703290"/>
              <a:ext cx="287957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dirty="0"/>
                <a:t>💰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42242" y="876001"/>
              <a:ext cx="3001701" cy="588218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3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29585" y="160835"/>
            <a:ext cx="4926841" cy="5841241"/>
            <a:chOff x="2429585" y="160835"/>
            <a:chExt cx="4926841" cy="58412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756" y="1645976"/>
              <a:ext cx="4762500" cy="43561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29585" y="160835"/>
              <a:ext cx="4926841" cy="584124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0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491156" y="1162458"/>
            <a:ext cx="4114360" cy="3900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18780" y="3561183"/>
            <a:ext cx="3659112" cy="1133867"/>
            <a:chOff x="2721655" y="2102928"/>
            <a:chExt cx="3659112" cy="1133867"/>
          </a:xfrm>
        </p:grpSpPr>
        <p:sp>
          <p:nvSpPr>
            <p:cNvPr id="12" name="Rounded Rectangle 11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Resume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18780" y="2210386"/>
            <a:ext cx="3659112" cy="1133867"/>
            <a:chOff x="2721655" y="2102928"/>
            <a:chExt cx="3659112" cy="1133867"/>
          </a:xfrm>
        </p:grpSpPr>
        <p:sp>
          <p:nvSpPr>
            <p:cNvPr id="15" name="Rounded Rectangle 14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Quit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90946" y="1162459"/>
            <a:ext cx="3114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latin typeface="Chalkboard" charset="0"/>
              </a:rPr>
              <a:t>PAUSED</a:t>
            </a:r>
            <a:endParaRPr lang="en-US" sz="4800" u="sng" dirty="0">
              <a:latin typeface="Chalkboard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61390" y="5168587"/>
            <a:ext cx="3659112" cy="1133867"/>
            <a:chOff x="2721655" y="2102928"/>
            <a:chExt cx="3659112" cy="1133867"/>
          </a:xfrm>
        </p:grpSpPr>
        <p:sp>
          <p:nvSpPr>
            <p:cNvPr id="19" name="Rounded Rectangle 18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Quit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92668" y="5168587"/>
            <a:ext cx="3659112" cy="1133867"/>
            <a:chOff x="2721655" y="2102928"/>
            <a:chExt cx="3659112" cy="1133867"/>
          </a:xfrm>
        </p:grpSpPr>
        <p:sp>
          <p:nvSpPr>
            <p:cNvPr id="22" name="Rounded Rectangle 21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Resume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39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551731" y="3343349"/>
            <a:ext cx="2106571" cy="877824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68448" y="3621549"/>
            <a:ext cx="432054" cy="407280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90032" y="2535936"/>
            <a:ext cx="440436" cy="736040"/>
          </a:xfrm>
          <a:prstGeom prst="roundRect">
            <a:avLst/>
          </a:prstGeom>
          <a:solidFill>
            <a:srgbClr val="85570A"/>
          </a:solidFill>
          <a:ln>
            <a:noFill/>
          </a:ln>
          <a:effectLst>
            <a:outerShdw blurRad="40000" dist="23000" dir="5400000" rotWithShape="0">
              <a:srgbClr val="85570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10800000">
            <a:off x="5577840" y="3236352"/>
            <a:ext cx="2042160" cy="512064"/>
          </a:xfrm>
          <a:prstGeom prst="trapezoid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62216" y="3088269"/>
            <a:ext cx="725424" cy="661923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22392" y="3100461"/>
            <a:ext cx="725424" cy="661923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47816" y="2834016"/>
            <a:ext cx="914400" cy="914400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5659374" y="2109216"/>
            <a:ext cx="301752" cy="426720"/>
          </a:xfrm>
          <a:prstGeom prst="triangl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14320" y="4547616"/>
            <a:ext cx="897128" cy="1357666"/>
            <a:chOff x="2814320" y="4547616"/>
            <a:chExt cx="897128" cy="13576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320" y="4547616"/>
              <a:ext cx="897128" cy="8971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931" y="4657344"/>
              <a:ext cx="428978" cy="12479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77" y="1584332"/>
            <a:ext cx="1687644" cy="16876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5" y="1706880"/>
            <a:ext cx="1393581" cy="13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15918</TotalTime>
  <Words>20</Words>
  <Application>Microsoft Macintosh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Chalkboard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Ramey</dc:creator>
  <cp:lastModifiedBy>alex ramey</cp:lastModifiedBy>
  <cp:revision>41</cp:revision>
  <dcterms:created xsi:type="dcterms:W3CDTF">2016-03-20T03:03:20Z</dcterms:created>
  <dcterms:modified xsi:type="dcterms:W3CDTF">2016-04-18T03:58:27Z</dcterms:modified>
</cp:coreProperties>
</file>