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829"/>
    <a:srgbClr val="83929F"/>
    <a:srgbClr val="85570A"/>
    <a:srgbClr val="A35A0A"/>
    <a:srgbClr val="6D3A06"/>
    <a:srgbClr val="8C4C08"/>
    <a:srgbClr val="326E22"/>
    <a:srgbClr val="49713B"/>
    <a:srgbClr val="114A0E"/>
    <a:srgbClr val="589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3649-04A0-0543-90D7-825C383E740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5D001-3084-9F4F-98D4-C8C738E68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21655" y="1074329"/>
            <a:ext cx="3659112" cy="1133867"/>
            <a:chOff x="2721655" y="2102928"/>
            <a:chExt cx="3659112" cy="1133867"/>
          </a:xfrm>
        </p:grpSpPr>
        <p:sp>
          <p:nvSpPr>
            <p:cNvPr id="4" name="Rounded Rectangle 3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21655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326E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326E2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4478" y="1057271"/>
            <a:ext cx="3659112" cy="1133867"/>
            <a:chOff x="2721655" y="2102928"/>
            <a:chExt cx="3659112" cy="1133867"/>
          </a:xfrm>
        </p:grpSpPr>
        <p:sp>
          <p:nvSpPr>
            <p:cNvPr id="5" name="Rounded Rectangle 4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Play </a:t>
              </a:r>
              <a:r>
                <a:rPr lang="en-US" sz="5400" dirty="0" smtClean="0"/>
                <a:t>🍌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04478" y="2572809"/>
            <a:ext cx="3659112" cy="1133867"/>
            <a:chOff x="2721655" y="2102928"/>
            <a:chExt cx="3659112" cy="1133867"/>
          </a:xfrm>
        </p:grpSpPr>
        <p:sp>
          <p:nvSpPr>
            <p:cNvPr id="8" name="Rounded Rectangle 7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Scores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1655" y="3978244"/>
            <a:ext cx="3659112" cy="1133867"/>
            <a:chOff x="2721655" y="2102928"/>
            <a:chExt cx="3659112" cy="1133867"/>
          </a:xfrm>
        </p:grpSpPr>
        <p:sp>
          <p:nvSpPr>
            <p:cNvPr id="11" name="Rounded Rectangle 10"/>
            <p:cNvSpPr/>
            <p:nvPr/>
          </p:nvSpPr>
          <p:spPr>
            <a:xfrm>
              <a:off x="2721655" y="2102928"/>
              <a:ext cx="3659112" cy="1133867"/>
            </a:xfrm>
            <a:prstGeom prst="roundRect">
              <a:avLst>
                <a:gd name="adj" fmla="val 13996"/>
              </a:avLst>
            </a:prstGeom>
            <a:solidFill>
              <a:srgbClr val="114A0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93821" y="2208196"/>
              <a:ext cx="3114781" cy="923330"/>
            </a:xfrm>
            <a:prstGeom prst="rect">
              <a:avLst/>
            </a:prstGeom>
            <a:solidFill>
              <a:srgbClr val="114A0E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Chalkboard"/>
                </a:rPr>
                <a:t>Settings</a:t>
              </a:r>
              <a:endPara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halkbo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5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key_walk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5" y="2020121"/>
            <a:ext cx="1778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0118" y="747059"/>
            <a:ext cx="27192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Monkey  Pin</a:t>
            </a:r>
            <a:endParaRPr lang="en-US" sz="4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9854" y="2132370"/>
            <a:ext cx="6983468" cy="3631763"/>
            <a:chOff x="819854" y="2132370"/>
            <a:chExt cx="6983468" cy="3631763"/>
          </a:xfrm>
        </p:grpSpPr>
        <p:sp>
          <p:nvSpPr>
            <p:cNvPr id="7" name="Rectangle 6"/>
            <p:cNvSpPr/>
            <p:nvPr/>
          </p:nvSpPr>
          <p:spPr>
            <a:xfrm>
              <a:off x="819854" y="2132370"/>
              <a:ext cx="6983468" cy="3631763"/>
            </a:xfrm>
            <a:prstGeom prst="rect">
              <a:avLst/>
            </a:prstGeom>
            <a:solidFill>
              <a:srgbClr val="493829">
                <a:alpha val="0"/>
              </a:srgbClr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0" dirty="0" smtClean="0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rgbClr val="85570A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</a:rPr>
                <a:t>Monkey Pin</a:t>
              </a:r>
              <a:endParaRPr lang="en-US" sz="11500" b="1" cap="none" spc="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85570A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halkboard"/>
              </a:endParaRPr>
            </a:p>
          </p:txBody>
        </p:sp>
        <p:pic>
          <p:nvPicPr>
            <p:cNvPr id="8" name="Picture 7" descr="monkey_head_400x40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903" y="2710526"/>
              <a:ext cx="1125021" cy="1125021"/>
            </a:xfrm>
            <a:prstGeom prst="rect">
              <a:avLst/>
            </a:prstGeom>
          </p:spPr>
        </p:pic>
        <p:pic>
          <p:nvPicPr>
            <p:cNvPr id="4" name="Picture 3" descr="b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44180" flipH="1">
              <a:off x="5182587" y="3893011"/>
              <a:ext cx="557143" cy="169473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43544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4127" y="1904894"/>
            <a:ext cx="2948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🎳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075" y="2274226"/>
            <a:ext cx="25704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🎳</a:t>
            </a:r>
            <a:endParaRPr lang="en-US" sz="16600" dirty="0"/>
          </a:p>
        </p:txBody>
      </p:sp>
      <p:pic>
        <p:nvPicPr>
          <p:cNvPr id="8" name="Picture 7" descr="bowling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57" y="1664553"/>
            <a:ext cx="2572512" cy="28407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9738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949" y="1457459"/>
            <a:ext cx="300170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💰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21103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15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Ramey</dc:creator>
  <cp:lastModifiedBy>Alex Ramey</cp:lastModifiedBy>
  <cp:revision>19</cp:revision>
  <dcterms:created xsi:type="dcterms:W3CDTF">2016-03-20T03:03:20Z</dcterms:created>
  <dcterms:modified xsi:type="dcterms:W3CDTF">2016-04-07T14:33:46Z</dcterms:modified>
</cp:coreProperties>
</file>