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3A06"/>
    <a:srgbClr val="85570B"/>
    <a:srgbClr val="326E22"/>
    <a:srgbClr val="493829"/>
    <a:srgbClr val="83929F"/>
    <a:srgbClr val="85570A"/>
    <a:srgbClr val="A35A0A"/>
    <a:srgbClr val="8C4C08"/>
    <a:srgbClr val="49713B"/>
    <a:srgbClr val="114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6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21655" y="1074329"/>
            <a:ext cx="3659112" cy="1133867"/>
            <a:chOff x="2721655" y="2102928"/>
            <a:chExt cx="3659112" cy="1133867"/>
          </a:xfrm>
        </p:grpSpPr>
        <p:sp>
          <p:nvSpPr>
            <p:cNvPr id="4" name="Rounded Rectangle 3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Play </a:t>
              </a:r>
              <a:r>
                <a:rPr lang="en-US" sz="5400" dirty="0" smtClean="0"/>
                <a:t>🍌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21655" y="2572809"/>
            <a:ext cx="3659112" cy="1133867"/>
            <a:chOff x="2721655" y="2102928"/>
            <a:chExt cx="3659112" cy="1133867"/>
          </a:xfrm>
        </p:grpSpPr>
        <p:sp>
          <p:nvSpPr>
            <p:cNvPr id="8" name="Rounded Rectangle 7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Scores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1655" y="3978244"/>
            <a:ext cx="3659112" cy="1133867"/>
            <a:chOff x="2721655" y="2102928"/>
            <a:chExt cx="3659112" cy="1133867"/>
          </a:xfrm>
        </p:grpSpPr>
        <p:sp>
          <p:nvSpPr>
            <p:cNvPr id="11" name="Rounded Rectangle 10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Settings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04478" y="1057271"/>
            <a:ext cx="3659112" cy="1133867"/>
            <a:chOff x="2721655" y="2102928"/>
            <a:chExt cx="3659112" cy="1133867"/>
          </a:xfrm>
        </p:grpSpPr>
        <p:sp>
          <p:nvSpPr>
            <p:cNvPr id="5" name="Rounded Rectangle 4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Play </a:t>
              </a:r>
              <a:r>
                <a:rPr lang="en-US" sz="5400" dirty="0" smtClean="0"/>
                <a:t>🍌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04478" y="2572809"/>
            <a:ext cx="3659112" cy="1133867"/>
            <a:chOff x="2721655" y="2102928"/>
            <a:chExt cx="3659112" cy="1133867"/>
          </a:xfrm>
        </p:grpSpPr>
        <p:sp>
          <p:nvSpPr>
            <p:cNvPr id="8" name="Rounded Rectangle 7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Scores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1655" y="3978244"/>
            <a:ext cx="3659112" cy="1133867"/>
            <a:chOff x="2721655" y="2102928"/>
            <a:chExt cx="3659112" cy="1133867"/>
          </a:xfrm>
        </p:grpSpPr>
        <p:sp>
          <p:nvSpPr>
            <p:cNvPr id="11" name="Rounded Rectangle 10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Settings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5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key_walk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05" y="2020121"/>
            <a:ext cx="1778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40118" y="747059"/>
            <a:ext cx="27192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Monkey  Pin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>
            <a:off x="819854" y="2132370"/>
            <a:ext cx="6983468" cy="3631763"/>
            <a:chOff x="819854" y="2132370"/>
            <a:chExt cx="6983468" cy="3631763"/>
          </a:xfrm>
        </p:grpSpPr>
        <p:sp>
          <p:nvSpPr>
            <p:cNvPr id="7" name="Rectangle 6"/>
            <p:cNvSpPr/>
            <p:nvPr/>
          </p:nvSpPr>
          <p:spPr>
            <a:xfrm>
              <a:off x="819854" y="2132370"/>
              <a:ext cx="6983468" cy="3631763"/>
            </a:xfrm>
            <a:prstGeom prst="rect">
              <a:avLst/>
            </a:prstGeom>
            <a:solidFill>
              <a:srgbClr val="493829">
                <a:alpha val="0"/>
              </a:srgb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1" cap="none" spc="0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85570A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</a:rPr>
                <a:t>Monkey Pin</a:t>
              </a:r>
              <a:endParaRPr lang="en-US" sz="11500" b="1" cap="none" spc="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85570A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halkboard"/>
              </a:endParaRPr>
            </a:p>
          </p:txBody>
        </p:sp>
        <p:pic>
          <p:nvPicPr>
            <p:cNvPr id="8" name="Picture 7" descr="monkey_head_400x4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903" y="2710526"/>
              <a:ext cx="1125021" cy="1125021"/>
            </a:xfrm>
            <a:prstGeom prst="rect">
              <a:avLst/>
            </a:prstGeom>
          </p:spPr>
        </p:pic>
        <p:pic>
          <p:nvPicPr>
            <p:cNvPr id="4" name="Picture 3" descr="b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44180" flipH="1">
              <a:off x="5182587" y="3893011"/>
              <a:ext cx="557143" cy="169473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43544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4127" y="1904894"/>
            <a:ext cx="2948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9075" y="2274226"/>
            <a:ext cx="25704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🎳</a:t>
            </a:r>
          </a:p>
        </p:txBody>
      </p:sp>
      <p:pic>
        <p:nvPicPr>
          <p:cNvPr id="8" name="Picture 7" descr="bowling_emo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57" y="1664553"/>
            <a:ext cx="2572512" cy="2840736"/>
          </a:xfrm>
          <a:prstGeom prst="ellipse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00077" y="1241472"/>
            <a:ext cx="1214650" cy="1214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09" y="3321754"/>
            <a:ext cx="2572512" cy="2840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143" l="1869" r="98131">
                        <a14:foregroundMark x1="36449" y1="26667" x2="36449" y2="26667"/>
                        <a14:foregroundMark x1="84112" y1="9524" x2="93925" y2="17143"/>
                        <a14:foregroundMark x1="79907" y1="7619" x2="62617" y2="2857"/>
                        <a14:foregroundMark x1="79907" y1="10000" x2="91589" y2="24286"/>
                        <a14:foregroundMark x1="25701" y1="5714" x2="10280" y2="17143"/>
                        <a14:foregroundMark x1="11215" y1="80476" x2="28972" y2="95238"/>
                        <a14:foregroundMark x1="92523" y1="73810" x2="73832" y2="95238"/>
                        <a14:foregroundMark x1="87383" y1="91429" x2="97196" y2="70476"/>
                        <a14:foregroundMark x1="85047" y1="96667" x2="17757" y2="99524"/>
                        <a14:foregroundMark x1="18224" y1="94762" x2="2336" y2="80476"/>
                        <a14:foregroundMark x1="7944" y1="77143" x2="2336" y2="68571"/>
                        <a14:foregroundMark x1="3738" y1="14762" x2="13084" y2="2381"/>
                        <a14:foregroundMark x1="95327" y1="76667" x2="94393" y2="96667"/>
                        <a14:foregroundMark x1="74299" y1="2381" x2="96262" y2="11905"/>
                        <a14:foregroundMark x1="96262" y1="7619" x2="82710" y2="3333"/>
                        <a14:foregroundMark x1="93458" y1="2857" x2="97664" y2="4286"/>
                        <a14:foregroundMark x1="95327" y1="17619" x2="98598" y2="66667"/>
                        <a14:foregroundMark x1="4206" y1="17619" x2="1869" y2="45238"/>
                        <a14:foregroundMark x1="17290" y1="3333" x2="59813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" y="83339"/>
            <a:ext cx="2717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8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18" y="324875"/>
            <a:ext cx="2176637" cy="217663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719618" y="2388357"/>
            <a:ext cx="1122438" cy="1428738"/>
            <a:chOff x="1719618" y="2388357"/>
            <a:chExt cx="1122438" cy="1428738"/>
          </a:xfrm>
        </p:grpSpPr>
        <p:sp>
          <p:nvSpPr>
            <p:cNvPr id="13" name="Rectangle 12"/>
            <p:cNvSpPr/>
            <p:nvPr/>
          </p:nvSpPr>
          <p:spPr>
            <a:xfrm>
              <a:off x="1719618" y="2388357"/>
              <a:ext cx="409432" cy="1428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32624" y="2388357"/>
              <a:ext cx="409432" cy="1428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19618" y="2388357"/>
              <a:ext cx="1122438" cy="142873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01299" y="507511"/>
            <a:ext cx="3001701" cy="5981999"/>
            <a:chOff x="4742242" y="876001"/>
            <a:chExt cx="3001701" cy="5981999"/>
          </a:xfrm>
        </p:grpSpPr>
        <p:sp>
          <p:nvSpPr>
            <p:cNvPr id="6" name="TextBox 5"/>
            <p:cNvSpPr txBox="1"/>
            <p:nvPr/>
          </p:nvSpPr>
          <p:spPr>
            <a:xfrm>
              <a:off x="4803304" y="3703290"/>
              <a:ext cx="2879578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dirty="0"/>
                <a:t>💰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42242" y="876001"/>
              <a:ext cx="3001701" cy="588218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3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29585" y="160835"/>
            <a:ext cx="4926841" cy="5841241"/>
            <a:chOff x="2429585" y="160835"/>
            <a:chExt cx="4926841" cy="58412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756" y="1645976"/>
              <a:ext cx="4762500" cy="43561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429585" y="160835"/>
              <a:ext cx="4926841" cy="584124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  <a:reflection stA="0" endPos="65000" dist="508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07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491156" y="1310184"/>
            <a:ext cx="3889612" cy="37455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20054" y="3707212"/>
            <a:ext cx="3659112" cy="1133867"/>
            <a:chOff x="2721655" y="2102928"/>
            <a:chExt cx="3659112" cy="1133867"/>
          </a:xfrm>
        </p:grpSpPr>
        <p:sp>
          <p:nvSpPr>
            <p:cNvPr id="12" name="Rounded Rectangle 11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Resume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20054" y="2468077"/>
            <a:ext cx="3659112" cy="1133867"/>
            <a:chOff x="2721655" y="2102928"/>
            <a:chExt cx="3659112" cy="1133867"/>
          </a:xfrm>
        </p:grpSpPr>
        <p:sp>
          <p:nvSpPr>
            <p:cNvPr id="15" name="Rounded Rectangle 14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Quit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3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13772</TotalTime>
  <Words>17</Words>
  <Application>Microsoft Macintosh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Chalkboard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Ramey</dc:creator>
  <cp:lastModifiedBy>alex ramey</cp:lastModifiedBy>
  <cp:revision>29</cp:revision>
  <dcterms:created xsi:type="dcterms:W3CDTF">2016-03-20T03:03:20Z</dcterms:created>
  <dcterms:modified xsi:type="dcterms:W3CDTF">2016-04-16T16:12:26Z</dcterms:modified>
</cp:coreProperties>
</file>