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829"/>
    <a:srgbClr val="83929F"/>
    <a:srgbClr val="85570A"/>
    <a:srgbClr val="A35A0A"/>
    <a:srgbClr val="6D3A06"/>
    <a:srgbClr val="8C4C08"/>
    <a:srgbClr val="326E22"/>
    <a:srgbClr val="49713B"/>
    <a:srgbClr val="114A0E"/>
    <a:srgbClr val="589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2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21655" y="1074329"/>
            <a:ext cx="3659112" cy="1133867"/>
            <a:chOff x="2721655" y="2102928"/>
            <a:chExt cx="3659112" cy="1133867"/>
          </a:xfrm>
        </p:grpSpPr>
        <p:sp>
          <p:nvSpPr>
            <p:cNvPr id="4" name="Rounded Rectangle 3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21655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key_walk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05" y="2020121"/>
            <a:ext cx="177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0118" y="747059"/>
            <a:ext cx="2719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Monkey  Pin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819854" y="2132370"/>
            <a:ext cx="6983468" cy="3631763"/>
          </a:xfrm>
          <a:prstGeom prst="rect">
            <a:avLst/>
          </a:prstGeom>
          <a:solidFill>
            <a:srgbClr val="49382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5570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halkboard"/>
              </a:rPr>
              <a:t>Monkey Pin</a:t>
            </a:r>
            <a:endParaRPr lang="en-US" sz="115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85570A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halkboard"/>
            </a:endParaRPr>
          </a:p>
        </p:txBody>
      </p:sp>
      <p:pic>
        <p:nvPicPr>
          <p:cNvPr id="8" name="Picture 7" descr="monkey_head_400x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3" y="2710526"/>
            <a:ext cx="1125021" cy="1125021"/>
          </a:xfrm>
          <a:prstGeom prst="rect">
            <a:avLst/>
          </a:prstGeom>
        </p:spPr>
      </p:pic>
      <p:pic>
        <p:nvPicPr>
          <p:cNvPr id="4" name="Picture 3" descr="b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4180" flipH="1">
            <a:off x="5182587" y="3893011"/>
            <a:ext cx="557143" cy="169473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3544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8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Ramey</dc:creator>
  <cp:lastModifiedBy>Alex Ramey</cp:lastModifiedBy>
  <cp:revision>12</cp:revision>
  <dcterms:created xsi:type="dcterms:W3CDTF">2016-03-20T03:03:20Z</dcterms:created>
  <dcterms:modified xsi:type="dcterms:W3CDTF">2016-03-22T05:14:23Z</dcterms:modified>
</cp:coreProperties>
</file>