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4425950" cy="4398963"/>
  <p:notesSz cx="6858000" cy="9144000"/>
  <p:defaultTextStyle>
    <a:defPPr>
      <a:defRPr lang="en-US"/>
    </a:defPPr>
    <a:lvl1pPr marL="0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100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4200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56300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08400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500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12600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64701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16801" algn="l" defTabSz="2521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296" y="-104"/>
      </p:cViewPr>
      <p:guideLst>
        <p:guide orient="horz" pos="1386"/>
        <p:guide pos="13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946" y="1366530"/>
            <a:ext cx="3762058" cy="9429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893" y="2492746"/>
            <a:ext cx="3098165" cy="11241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2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6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6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6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8814" y="176163"/>
            <a:ext cx="995839" cy="37533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298" y="176163"/>
            <a:ext cx="2913750" cy="37533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19" y="2826741"/>
            <a:ext cx="3762058" cy="873683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19" y="1864468"/>
            <a:ext cx="3762058" cy="962273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21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04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563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08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605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12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647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168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97" y="1026425"/>
            <a:ext cx="1954795" cy="290311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9858" y="1026425"/>
            <a:ext cx="1954795" cy="290311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298" y="984676"/>
            <a:ext cx="1955563" cy="410366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2100" indent="0">
              <a:buNone/>
              <a:defRPr sz="1100" b="1"/>
            </a:lvl2pPr>
            <a:lvl3pPr marL="504200" indent="0">
              <a:buNone/>
              <a:defRPr sz="1000" b="1"/>
            </a:lvl3pPr>
            <a:lvl4pPr marL="756300" indent="0">
              <a:buNone/>
              <a:defRPr sz="900" b="1"/>
            </a:lvl4pPr>
            <a:lvl5pPr marL="1008400" indent="0">
              <a:buNone/>
              <a:defRPr sz="900" b="1"/>
            </a:lvl5pPr>
            <a:lvl6pPr marL="1260500" indent="0">
              <a:buNone/>
              <a:defRPr sz="900" b="1"/>
            </a:lvl6pPr>
            <a:lvl7pPr marL="1512600" indent="0">
              <a:buNone/>
              <a:defRPr sz="900" b="1"/>
            </a:lvl7pPr>
            <a:lvl8pPr marL="1764701" indent="0">
              <a:buNone/>
              <a:defRPr sz="900" b="1"/>
            </a:lvl8pPr>
            <a:lvl9pPr marL="2016801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298" y="1395042"/>
            <a:ext cx="1955563" cy="253449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8322" y="984676"/>
            <a:ext cx="1956331" cy="410366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2100" indent="0">
              <a:buNone/>
              <a:defRPr sz="1100" b="1"/>
            </a:lvl2pPr>
            <a:lvl3pPr marL="504200" indent="0">
              <a:buNone/>
              <a:defRPr sz="1000" b="1"/>
            </a:lvl3pPr>
            <a:lvl4pPr marL="756300" indent="0">
              <a:buNone/>
              <a:defRPr sz="900" b="1"/>
            </a:lvl4pPr>
            <a:lvl5pPr marL="1008400" indent="0">
              <a:buNone/>
              <a:defRPr sz="900" b="1"/>
            </a:lvl5pPr>
            <a:lvl6pPr marL="1260500" indent="0">
              <a:buNone/>
              <a:defRPr sz="900" b="1"/>
            </a:lvl6pPr>
            <a:lvl7pPr marL="1512600" indent="0">
              <a:buNone/>
              <a:defRPr sz="900" b="1"/>
            </a:lvl7pPr>
            <a:lvl8pPr marL="1764701" indent="0">
              <a:buNone/>
              <a:defRPr sz="900" b="1"/>
            </a:lvl8pPr>
            <a:lvl9pPr marL="2016801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8322" y="1395042"/>
            <a:ext cx="1956331" cy="253449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98" y="175144"/>
            <a:ext cx="1456107" cy="74538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424" y="175144"/>
            <a:ext cx="2474229" cy="375439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298" y="920524"/>
            <a:ext cx="1456107" cy="3009013"/>
          </a:xfrm>
        </p:spPr>
        <p:txBody>
          <a:bodyPr/>
          <a:lstStyle>
            <a:lvl1pPr marL="0" indent="0">
              <a:buNone/>
              <a:defRPr sz="800"/>
            </a:lvl1pPr>
            <a:lvl2pPr marL="252100" indent="0">
              <a:buNone/>
              <a:defRPr sz="700"/>
            </a:lvl2pPr>
            <a:lvl3pPr marL="504200" indent="0">
              <a:buNone/>
              <a:defRPr sz="600"/>
            </a:lvl3pPr>
            <a:lvl4pPr marL="756300" indent="0">
              <a:buNone/>
              <a:defRPr sz="500"/>
            </a:lvl4pPr>
            <a:lvl5pPr marL="1008400" indent="0">
              <a:buNone/>
              <a:defRPr sz="500"/>
            </a:lvl5pPr>
            <a:lvl6pPr marL="1260500" indent="0">
              <a:buNone/>
              <a:defRPr sz="500"/>
            </a:lvl6pPr>
            <a:lvl7pPr marL="1512600" indent="0">
              <a:buNone/>
              <a:defRPr sz="500"/>
            </a:lvl7pPr>
            <a:lvl8pPr marL="1764701" indent="0">
              <a:buNone/>
              <a:defRPr sz="500"/>
            </a:lvl8pPr>
            <a:lvl9pPr marL="201680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17" y="3079274"/>
            <a:ext cx="2655570" cy="36352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7517" y="393055"/>
            <a:ext cx="2655570" cy="2639378"/>
          </a:xfrm>
        </p:spPr>
        <p:txBody>
          <a:bodyPr/>
          <a:lstStyle>
            <a:lvl1pPr marL="0" indent="0">
              <a:buNone/>
              <a:defRPr sz="1800"/>
            </a:lvl1pPr>
            <a:lvl2pPr marL="252100" indent="0">
              <a:buNone/>
              <a:defRPr sz="1500"/>
            </a:lvl2pPr>
            <a:lvl3pPr marL="504200" indent="0">
              <a:buNone/>
              <a:defRPr sz="1300"/>
            </a:lvl3pPr>
            <a:lvl4pPr marL="756300" indent="0">
              <a:buNone/>
              <a:defRPr sz="1100"/>
            </a:lvl4pPr>
            <a:lvl5pPr marL="1008400" indent="0">
              <a:buNone/>
              <a:defRPr sz="1100"/>
            </a:lvl5pPr>
            <a:lvl6pPr marL="1260500" indent="0">
              <a:buNone/>
              <a:defRPr sz="1100"/>
            </a:lvl6pPr>
            <a:lvl7pPr marL="1512600" indent="0">
              <a:buNone/>
              <a:defRPr sz="1100"/>
            </a:lvl7pPr>
            <a:lvl8pPr marL="1764701" indent="0">
              <a:buNone/>
              <a:defRPr sz="1100"/>
            </a:lvl8pPr>
            <a:lvl9pPr marL="2016801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517" y="3442800"/>
            <a:ext cx="2655570" cy="516267"/>
          </a:xfrm>
        </p:spPr>
        <p:txBody>
          <a:bodyPr/>
          <a:lstStyle>
            <a:lvl1pPr marL="0" indent="0">
              <a:buNone/>
              <a:defRPr sz="800"/>
            </a:lvl1pPr>
            <a:lvl2pPr marL="252100" indent="0">
              <a:buNone/>
              <a:defRPr sz="700"/>
            </a:lvl2pPr>
            <a:lvl3pPr marL="504200" indent="0">
              <a:buNone/>
              <a:defRPr sz="600"/>
            </a:lvl3pPr>
            <a:lvl4pPr marL="756300" indent="0">
              <a:buNone/>
              <a:defRPr sz="500"/>
            </a:lvl4pPr>
            <a:lvl5pPr marL="1008400" indent="0">
              <a:buNone/>
              <a:defRPr sz="500"/>
            </a:lvl5pPr>
            <a:lvl6pPr marL="1260500" indent="0">
              <a:buNone/>
              <a:defRPr sz="500"/>
            </a:lvl6pPr>
            <a:lvl7pPr marL="1512600" indent="0">
              <a:buNone/>
              <a:defRPr sz="500"/>
            </a:lvl7pPr>
            <a:lvl8pPr marL="1764701" indent="0">
              <a:buNone/>
              <a:defRPr sz="500"/>
            </a:lvl8pPr>
            <a:lvl9pPr marL="201680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298" y="176162"/>
            <a:ext cx="3983355" cy="733161"/>
          </a:xfrm>
          <a:prstGeom prst="rect">
            <a:avLst/>
          </a:prstGeom>
        </p:spPr>
        <p:txBody>
          <a:bodyPr vert="horz" lIns="50420" tIns="25210" rIns="50420" bIns="252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298" y="1026425"/>
            <a:ext cx="3983355" cy="2903112"/>
          </a:xfrm>
          <a:prstGeom prst="rect">
            <a:avLst/>
          </a:prstGeom>
        </p:spPr>
        <p:txBody>
          <a:bodyPr vert="horz" lIns="50420" tIns="25210" rIns="50420" bIns="252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1297" y="4077187"/>
            <a:ext cx="1032722" cy="234204"/>
          </a:xfrm>
          <a:prstGeom prst="rect">
            <a:avLst/>
          </a:prstGeom>
        </p:spPr>
        <p:txBody>
          <a:bodyPr vert="horz" lIns="50420" tIns="25210" rIns="50420" bIns="2521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CB94-5C12-1047-B231-A915DB1A72C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2200" y="4077187"/>
            <a:ext cx="1401551" cy="234204"/>
          </a:xfrm>
          <a:prstGeom prst="rect">
            <a:avLst/>
          </a:prstGeom>
        </p:spPr>
        <p:txBody>
          <a:bodyPr vert="horz" lIns="50420" tIns="25210" rIns="50420" bIns="2521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1931" y="4077187"/>
            <a:ext cx="1032722" cy="234204"/>
          </a:xfrm>
          <a:prstGeom prst="rect">
            <a:avLst/>
          </a:prstGeom>
        </p:spPr>
        <p:txBody>
          <a:bodyPr vert="horz" lIns="50420" tIns="25210" rIns="50420" bIns="2521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90E6-8C2D-714A-85B3-F7A7E073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21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2521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09663" indent="-157563" algn="l" defTabSz="2521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50" indent="-126050" algn="l" defTabSz="25210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82350" indent="-126050" algn="l" defTabSz="2521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34450" indent="-126050" algn="l" defTabSz="2521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6550" indent="-126050" algn="l" defTabSz="2521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651" indent="-126050" algn="l" defTabSz="2521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90751" indent="-126050" algn="l" defTabSz="2521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42851" indent="-126050" algn="l" defTabSz="2521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100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200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300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400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500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600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4701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6801" algn="l" defTabSz="2521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emplates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a standard look,</a:t>
            </a:r>
          </a:p>
          <a:p>
            <a:r>
              <a:rPr lang="en-US" dirty="0" smtClean="0"/>
              <a:t>Each slide has h x w of 4.81 x 4.84</a:t>
            </a:r>
          </a:p>
          <a:p>
            <a:r>
              <a:rPr lang="en-US" dirty="0" smtClean="0"/>
              <a:t>Each picture (the circle—does not include shadow below) has h x w of 3.63 x 3.65</a:t>
            </a:r>
          </a:p>
          <a:p>
            <a:r>
              <a:rPr lang="en-US" dirty="0" smtClean="0"/>
              <a:t>Select specific slide, save as to .jpg format</a:t>
            </a:r>
          </a:p>
        </p:txBody>
      </p:sp>
    </p:spTree>
    <p:extLst>
      <p:ext uri="{BB962C8B-B14F-4D97-AF65-F5344CB8AC3E}">
        <p14:creationId xmlns:p14="http://schemas.microsoft.com/office/powerpoint/2010/main" val="158808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1" y="69451"/>
            <a:ext cx="3333411" cy="33179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100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l="14806" r="11697"/>
          <a:stretch/>
        </p:blipFill>
        <p:spPr>
          <a:xfrm>
            <a:off x="564685" y="79372"/>
            <a:ext cx="3337560" cy="33192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6186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0" y="89294"/>
            <a:ext cx="3339635" cy="33192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8313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Macintosh PowerPoint</Application>
  <PresentationFormat>Custom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Templates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Kochubeevsky</dc:creator>
  <cp:lastModifiedBy>Michael Kochubeevsky</cp:lastModifiedBy>
  <cp:revision>3</cp:revision>
  <dcterms:created xsi:type="dcterms:W3CDTF">2016-04-09T19:46:18Z</dcterms:created>
  <dcterms:modified xsi:type="dcterms:W3CDTF">2016-04-09T20:10:41Z</dcterms:modified>
</cp:coreProperties>
</file>