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sldIdLst>
    <p:sldId id="256" r:id="rId5"/>
    <p:sldId id="258" r:id="rId6"/>
    <p:sldId id="262" r:id="rId7"/>
    <p:sldId id="265" r:id="rId8"/>
    <p:sldId id="266" r:id="rId9"/>
    <p:sldId id="263" r:id="rId10"/>
    <p:sldId id="267" r:id="rId11"/>
    <p:sldId id="264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AAF7F-E39E-459B-8755-84E618F940A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C6C321-5CD0-4FA8-A0F4-5E5820196C78}">
      <dgm:prSet/>
      <dgm:spPr/>
      <dgm:t>
        <a:bodyPr/>
        <a:lstStyle/>
        <a:p>
          <a:r>
            <a:rPr lang="en-US" b="1" u="sng" dirty="0"/>
            <a:t>Legitimize</a:t>
          </a:r>
          <a:r>
            <a:rPr lang="en-US" b="1" dirty="0"/>
            <a:t> the “like” and the “dislike”</a:t>
          </a:r>
        </a:p>
      </dgm:t>
    </dgm:pt>
    <dgm:pt modelId="{80B09461-19B0-4E9D-A634-45E795C2760A}" type="parTrans" cxnId="{1AA30603-1912-4937-A345-3A86E111EF8F}">
      <dgm:prSet/>
      <dgm:spPr/>
      <dgm:t>
        <a:bodyPr/>
        <a:lstStyle/>
        <a:p>
          <a:endParaRPr lang="en-US"/>
        </a:p>
      </dgm:t>
    </dgm:pt>
    <dgm:pt modelId="{002026AB-D474-4B32-B09F-F5DC21029DCA}" type="sibTrans" cxnId="{1AA30603-1912-4937-A345-3A86E111EF8F}">
      <dgm:prSet/>
      <dgm:spPr/>
      <dgm:t>
        <a:bodyPr/>
        <a:lstStyle/>
        <a:p>
          <a:endParaRPr lang="en-US"/>
        </a:p>
      </dgm:t>
    </dgm:pt>
    <dgm:pt modelId="{47A4F46D-F574-4D76-A363-356224C76D7E}">
      <dgm:prSet/>
      <dgm:spPr/>
      <dgm:t>
        <a:bodyPr/>
        <a:lstStyle/>
        <a:p>
          <a:r>
            <a:rPr lang="en-US" dirty="0"/>
            <a:t>BCI measures positive/negative emotion as user views social media post</a:t>
          </a:r>
        </a:p>
      </dgm:t>
    </dgm:pt>
    <dgm:pt modelId="{C30798B5-4F94-4DA7-9A45-5D82379047A4}" type="parTrans" cxnId="{84C52BF6-6837-472E-BDE7-E7D6B33959EB}">
      <dgm:prSet/>
      <dgm:spPr/>
      <dgm:t>
        <a:bodyPr/>
        <a:lstStyle/>
        <a:p>
          <a:endParaRPr lang="en-US"/>
        </a:p>
      </dgm:t>
    </dgm:pt>
    <dgm:pt modelId="{3FEA99C5-ECEF-43DC-BFA8-E1EED179FC4E}" type="sibTrans" cxnId="{84C52BF6-6837-472E-BDE7-E7D6B33959EB}">
      <dgm:prSet/>
      <dgm:spPr/>
      <dgm:t>
        <a:bodyPr/>
        <a:lstStyle/>
        <a:p>
          <a:endParaRPr lang="en-US"/>
        </a:p>
      </dgm:t>
    </dgm:pt>
    <dgm:pt modelId="{28AFB3C3-3E70-4927-8B9F-BBAB25BC2EEC}">
      <dgm:prSet/>
      <dgm:spPr/>
      <dgm:t>
        <a:bodyPr/>
        <a:lstStyle/>
        <a:p>
          <a:r>
            <a:rPr lang="en-US"/>
            <a:t>Results of BCI measurement are represented in gauge</a:t>
          </a:r>
        </a:p>
      </dgm:t>
    </dgm:pt>
    <dgm:pt modelId="{9AB18FAF-9101-4808-9F18-EB7479830BB2}" type="parTrans" cxnId="{306B3496-B656-410E-BF50-8C2D8A15CC4E}">
      <dgm:prSet/>
      <dgm:spPr/>
      <dgm:t>
        <a:bodyPr/>
        <a:lstStyle/>
        <a:p>
          <a:endParaRPr lang="en-US"/>
        </a:p>
      </dgm:t>
    </dgm:pt>
    <dgm:pt modelId="{448E6843-64C4-48CC-B5A4-5A99140A1CEA}" type="sibTrans" cxnId="{306B3496-B656-410E-BF50-8C2D8A15CC4E}">
      <dgm:prSet/>
      <dgm:spPr/>
      <dgm:t>
        <a:bodyPr/>
        <a:lstStyle/>
        <a:p>
          <a:endParaRPr lang="en-US"/>
        </a:p>
      </dgm:t>
    </dgm:pt>
    <dgm:pt modelId="{BB01241A-6EFF-4A8F-9275-EC4F9224A958}">
      <dgm:prSet/>
      <dgm:spPr/>
      <dgm:t>
        <a:bodyPr/>
        <a:lstStyle/>
        <a:p>
          <a:r>
            <a:rPr lang="en-US"/>
            <a:t>User presses space-bar when finished viewing post</a:t>
          </a:r>
        </a:p>
      </dgm:t>
    </dgm:pt>
    <dgm:pt modelId="{93BAC7B4-B075-4A2B-B8EC-A59D93465628}" type="parTrans" cxnId="{ECADC6F3-9E08-4497-A2DD-8E0F60390992}">
      <dgm:prSet/>
      <dgm:spPr/>
      <dgm:t>
        <a:bodyPr/>
        <a:lstStyle/>
        <a:p>
          <a:endParaRPr lang="en-US"/>
        </a:p>
      </dgm:t>
    </dgm:pt>
    <dgm:pt modelId="{5D95BE9A-4909-4E54-A9E5-52C2D0281926}" type="sibTrans" cxnId="{ECADC6F3-9E08-4497-A2DD-8E0F60390992}">
      <dgm:prSet/>
      <dgm:spPr/>
      <dgm:t>
        <a:bodyPr/>
        <a:lstStyle/>
        <a:p>
          <a:endParaRPr lang="en-US"/>
        </a:p>
      </dgm:t>
    </dgm:pt>
    <dgm:pt modelId="{FBEDAC35-09CD-4B77-9082-33149A2EC475}">
      <dgm:prSet/>
      <dgm:spPr/>
      <dgm:t>
        <a:bodyPr/>
        <a:lstStyle/>
        <a:p>
          <a:r>
            <a:rPr lang="en-US"/>
            <a:t>Viewed posts are ranked by level of enjoyment</a:t>
          </a:r>
        </a:p>
      </dgm:t>
    </dgm:pt>
    <dgm:pt modelId="{DB14A7C6-E60E-4312-813C-B4F906CB2299}" type="parTrans" cxnId="{CCDA55A1-7EC2-4DAB-9713-9F97C0BE3897}">
      <dgm:prSet/>
      <dgm:spPr/>
      <dgm:t>
        <a:bodyPr/>
        <a:lstStyle/>
        <a:p>
          <a:endParaRPr lang="en-US"/>
        </a:p>
      </dgm:t>
    </dgm:pt>
    <dgm:pt modelId="{70B546C8-15AF-4E70-B303-6B22478EDEC6}" type="sibTrans" cxnId="{CCDA55A1-7EC2-4DAB-9713-9F97C0BE3897}">
      <dgm:prSet/>
      <dgm:spPr/>
      <dgm:t>
        <a:bodyPr/>
        <a:lstStyle/>
        <a:p>
          <a:endParaRPr lang="en-US"/>
        </a:p>
      </dgm:t>
    </dgm:pt>
    <dgm:pt modelId="{CD800DB9-C38B-43A8-886A-8E072DB7176D}">
      <dgm:prSet/>
      <dgm:spPr/>
      <dgm:t>
        <a:bodyPr/>
        <a:lstStyle/>
        <a:p>
          <a:r>
            <a:rPr lang="en-US" dirty="0"/>
            <a:t>Create an environments where the </a:t>
          </a:r>
          <a:r>
            <a:rPr lang="en-US" b="1" u="sng" dirty="0"/>
            <a:t>top content is objectively the most enjoyed by the community</a:t>
          </a:r>
        </a:p>
      </dgm:t>
    </dgm:pt>
    <dgm:pt modelId="{ECD5CF35-938D-4F0D-ADFB-61B4346F54DE}" type="parTrans" cxnId="{FE54A37E-279D-4564-A3D3-B96ACE8841CC}">
      <dgm:prSet/>
      <dgm:spPr/>
      <dgm:t>
        <a:bodyPr/>
        <a:lstStyle/>
        <a:p>
          <a:endParaRPr lang="en-US"/>
        </a:p>
      </dgm:t>
    </dgm:pt>
    <dgm:pt modelId="{50B8C1EB-FB16-4E0D-8F06-C8498E8588F4}" type="sibTrans" cxnId="{FE54A37E-279D-4564-A3D3-B96ACE8841CC}">
      <dgm:prSet/>
      <dgm:spPr/>
      <dgm:t>
        <a:bodyPr/>
        <a:lstStyle/>
        <a:p>
          <a:endParaRPr lang="en-US"/>
        </a:p>
      </dgm:t>
    </dgm:pt>
    <dgm:pt modelId="{EFE48357-A2CD-44EC-87BB-0568B0B75DC9}" type="pres">
      <dgm:prSet presAssocID="{BDDAAF7F-E39E-459B-8755-84E618F940A9}" presName="Name0" presStyleCnt="0">
        <dgm:presLayoutVars>
          <dgm:dir/>
          <dgm:resizeHandles val="exact"/>
        </dgm:presLayoutVars>
      </dgm:prSet>
      <dgm:spPr/>
    </dgm:pt>
    <dgm:pt modelId="{39ED5003-E226-43F6-B667-AFDC18C4C97D}" type="pres">
      <dgm:prSet presAssocID="{7AC6C321-5CD0-4FA8-A0F4-5E5820196C78}" presName="node" presStyleLbl="node1" presStyleIdx="0" presStyleCnt="6" custScaleX="124278" custScaleY="135900">
        <dgm:presLayoutVars>
          <dgm:bulletEnabled val="1"/>
        </dgm:presLayoutVars>
      </dgm:prSet>
      <dgm:spPr/>
    </dgm:pt>
    <dgm:pt modelId="{F9811236-F94C-4633-AF7D-B4CA6A5F72A3}" type="pres">
      <dgm:prSet presAssocID="{002026AB-D474-4B32-B09F-F5DC21029DCA}" presName="sibTrans" presStyleLbl="sibTrans1D1" presStyleIdx="0" presStyleCnt="5"/>
      <dgm:spPr/>
    </dgm:pt>
    <dgm:pt modelId="{F00252A8-7A66-4E99-BA0F-B61546B74FB6}" type="pres">
      <dgm:prSet presAssocID="{002026AB-D474-4B32-B09F-F5DC21029DCA}" presName="connectorText" presStyleLbl="sibTrans1D1" presStyleIdx="0" presStyleCnt="5"/>
      <dgm:spPr/>
    </dgm:pt>
    <dgm:pt modelId="{0919B45D-1EA9-4010-AD7D-9C73CF446558}" type="pres">
      <dgm:prSet presAssocID="{47A4F46D-F574-4D76-A363-356224C76D7E}" presName="node" presStyleLbl="node1" presStyleIdx="1" presStyleCnt="6" custScaleX="89816" custScaleY="90545">
        <dgm:presLayoutVars>
          <dgm:bulletEnabled val="1"/>
        </dgm:presLayoutVars>
      </dgm:prSet>
      <dgm:spPr/>
    </dgm:pt>
    <dgm:pt modelId="{BBA7E148-3C7B-484E-904E-3BFF43424144}" type="pres">
      <dgm:prSet presAssocID="{3FEA99C5-ECEF-43DC-BFA8-E1EED179FC4E}" presName="sibTrans" presStyleLbl="sibTrans1D1" presStyleIdx="1" presStyleCnt="5"/>
      <dgm:spPr/>
    </dgm:pt>
    <dgm:pt modelId="{8379A452-EC17-4931-ABBC-A7A677332783}" type="pres">
      <dgm:prSet presAssocID="{3FEA99C5-ECEF-43DC-BFA8-E1EED179FC4E}" presName="connectorText" presStyleLbl="sibTrans1D1" presStyleIdx="1" presStyleCnt="5"/>
      <dgm:spPr/>
    </dgm:pt>
    <dgm:pt modelId="{55EDC978-6156-43BB-9820-24764D07223D}" type="pres">
      <dgm:prSet presAssocID="{28AFB3C3-3E70-4927-8B9F-BBAB25BC2EEC}" presName="node" presStyleLbl="node1" presStyleIdx="2" presStyleCnt="6" custScaleX="90392" custScaleY="90545">
        <dgm:presLayoutVars>
          <dgm:bulletEnabled val="1"/>
        </dgm:presLayoutVars>
      </dgm:prSet>
      <dgm:spPr/>
    </dgm:pt>
    <dgm:pt modelId="{460DC7C9-C0DC-40B5-9AD9-C73B1D6277A2}" type="pres">
      <dgm:prSet presAssocID="{448E6843-64C4-48CC-B5A4-5A99140A1CEA}" presName="sibTrans" presStyleLbl="sibTrans1D1" presStyleIdx="2" presStyleCnt="5"/>
      <dgm:spPr/>
    </dgm:pt>
    <dgm:pt modelId="{37614D45-EFF4-403E-A3A7-1FD39273A9EB}" type="pres">
      <dgm:prSet presAssocID="{448E6843-64C4-48CC-B5A4-5A99140A1CEA}" presName="connectorText" presStyleLbl="sibTrans1D1" presStyleIdx="2" presStyleCnt="5"/>
      <dgm:spPr/>
    </dgm:pt>
    <dgm:pt modelId="{F47D42D2-87A0-438F-BBEE-7516896F8EE3}" type="pres">
      <dgm:prSet presAssocID="{BB01241A-6EFF-4A8F-9275-EC4F9224A958}" presName="node" presStyleLbl="node1" presStyleIdx="3" presStyleCnt="6" custScaleX="88660" custScaleY="78639">
        <dgm:presLayoutVars>
          <dgm:bulletEnabled val="1"/>
        </dgm:presLayoutVars>
      </dgm:prSet>
      <dgm:spPr/>
    </dgm:pt>
    <dgm:pt modelId="{DFFA6CEE-635F-4595-B46D-3D5C37CF8FA1}" type="pres">
      <dgm:prSet presAssocID="{5D95BE9A-4909-4E54-A9E5-52C2D0281926}" presName="sibTrans" presStyleLbl="sibTrans1D1" presStyleIdx="3" presStyleCnt="5"/>
      <dgm:spPr/>
    </dgm:pt>
    <dgm:pt modelId="{2C285E03-F740-44AE-968B-52E84A2AF866}" type="pres">
      <dgm:prSet presAssocID="{5D95BE9A-4909-4E54-A9E5-52C2D0281926}" presName="connectorText" presStyleLbl="sibTrans1D1" presStyleIdx="3" presStyleCnt="5"/>
      <dgm:spPr/>
    </dgm:pt>
    <dgm:pt modelId="{3B2538BB-6E0D-4473-AED7-383398E49460}" type="pres">
      <dgm:prSet presAssocID="{FBEDAC35-09CD-4B77-9082-33149A2EC475}" presName="node" presStyleLbl="node1" presStyleIdx="4" presStyleCnt="6">
        <dgm:presLayoutVars>
          <dgm:bulletEnabled val="1"/>
        </dgm:presLayoutVars>
      </dgm:prSet>
      <dgm:spPr/>
    </dgm:pt>
    <dgm:pt modelId="{E7288AC7-0106-4734-8221-28D701045287}" type="pres">
      <dgm:prSet presAssocID="{70B546C8-15AF-4E70-B303-6B22478EDEC6}" presName="sibTrans" presStyleLbl="sibTrans1D1" presStyleIdx="4" presStyleCnt="5"/>
      <dgm:spPr/>
    </dgm:pt>
    <dgm:pt modelId="{36AED904-FD28-47D8-9031-92AEA5A3124A}" type="pres">
      <dgm:prSet presAssocID="{70B546C8-15AF-4E70-B303-6B22478EDEC6}" presName="connectorText" presStyleLbl="sibTrans1D1" presStyleIdx="4" presStyleCnt="5"/>
      <dgm:spPr/>
    </dgm:pt>
    <dgm:pt modelId="{19E26E8C-5DCD-4CBC-B218-96D6FF1A6EEE}" type="pres">
      <dgm:prSet presAssocID="{CD800DB9-C38B-43A8-886A-8E072DB7176D}" presName="node" presStyleLbl="node1" presStyleIdx="5" presStyleCnt="6" custScaleX="114631" custScaleY="159541">
        <dgm:presLayoutVars>
          <dgm:bulletEnabled val="1"/>
        </dgm:presLayoutVars>
      </dgm:prSet>
      <dgm:spPr/>
    </dgm:pt>
  </dgm:ptLst>
  <dgm:cxnLst>
    <dgm:cxn modelId="{B3C38202-ABCD-4B54-B64F-EA0EF697C61E}" type="presOf" srcId="{002026AB-D474-4B32-B09F-F5DC21029DCA}" destId="{F00252A8-7A66-4E99-BA0F-B61546B74FB6}" srcOrd="1" destOrd="0" presId="urn:microsoft.com/office/officeart/2016/7/layout/RepeatingBendingProcessNew"/>
    <dgm:cxn modelId="{1AA30603-1912-4937-A345-3A86E111EF8F}" srcId="{BDDAAF7F-E39E-459B-8755-84E618F940A9}" destId="{7AC6C321-5CD0-4FA8-A0F4-5E5820196C78}" srcOrd="0" destOrd="0" parTransId="{80B09461-19B0-4E9D-A634-45E795C2760A}" sibTransId="{002026AB-D474-4B32-B09F-F5DC21029DCA}"/>
    <dgm:cxn modelId="{459E4309-8B20-494C-B0A0-1C886F1D6759}" type="presOf" srcId="{BB01241A-6EFF-4A8F-9275-EC4F9224A958}" destId="{F47D42D2-87A0-438F-BBEE-7516896F8EE3}" srcOrd="0" destOrd="0" presId="urn:microsoft.com/office/officeart/2016/7/layout/RepeatingBendingProcessNew"/>
    <dgm:cxn modelId="{33B2D00E-C1C5-4214-9064-B2FB0097BC3F}" type="presOf" srcId="{002026AB-D474-4B32-B09F-F5DC21029DCA}" destId="{F9811236-F94C-4633-AF7D-B4CA6A5F72A3}" srcOrd="0" destOrd="0" presId="urn:microsoft.com/office/officeart/2016/7/layout/RepeatingBendingProcessNew"/>
    <dgm:cxn modelId="{F6A95C17-3CF6-4A24-917B-E6D8F923DE0E}" type="presOf" srcId="{3FEA99C5-ECEF-43DC-BFA8-E1EED179FC4E}" destId="{8379A452-EC17-4931-ABBC-A7A677332783}" srcOrd="1" destOrd="0" presId="urn:microsoft.com/office/officeart/2016/7/layout/RepeatingBendingProcessNew"/>
    <dgm:cxn modelId="{CB34C11B-783F-4B05-B5D6-7A59CA7C1B7E}" type="presOf" srcId="{70B546C8-15AF-4E70-B303-6B22478EDEC6}" destId="{E7288AC7-0106-4734-8221-28D701045287}" srcOrd="0" destOrd="0" presId="urn:microsoft.com/office/officeart/2016/7/layout/RepeatingBendingProcessNew"/>
    <dgm:cxn modelId="{97824B68-BC8E-471D-8C73-F4393E0B1093}" type="presOf" srcId="{47A4F46D-F574-4D76-A363-356224C76D7E}" destId="{0919B45D-1EA9-4010-AD7D-9C73CF446558}" srcOrd="0" destOrd="0" presId="urn:microsoft.com/office/officeart/2016/7/layout/RepeatingBendingProcessNew"/>
    <dgm:cxn modelId="{3AB00B6C-D7E4-4DA1-B06A-B2343DE52694}" type="presOf" srcId="{CD800DB9-C38B-43A8-886A-8E072DB7176D}" destId="{19E26E8C-5DCD-4CBC-B218-96D6FF1A6EEE}" srcOrd="0" destOrd="0" presId="urn:microsoft.com/office/officeart/2016/7/layout/RepeatingBendingProcessNew"/>
    <dgm:cxn modelId="{C17A976C-5498-4E7A-A38C-2254B920F5F8}" type="presOf" srcId="{3FEA99C5-ECEF-43DC-BFA8-E1EED179FC4E}" destId="{BBA7E148-3C7B-484E-904E-3BFF43424144}" srcOrd="0" destOrd="0" presId="urn:microsoft.com/office/officeart/2016/7/layout/RepeatingBendingProcessNew"/>
    <dgm:cxn modelId="{0DBAE06D-CF5D-4286-A9A0-642EAA4B2C8E}" type="presOf" srcId="{5D95BE9A-4909-4E54-A9E5-52C2D0281926}" destId="{2C285E03-F740-44AE-968B-52E84A2AF866}" srcOrd="1" destOrd="0" presId="urn:microsoft.com/office/officeart/2016/7/layout/RepeatingBendingProcessNew"/>
    <dgm:cxn modelId="{D8C5157E-7368-43A8-92DB-685C14EE0BA1}" type="presOf" srcId="{28AFB3C3-3E70-4927-8B9F-BBAB25BC2EEC}" destId="{55EDC978-6156-43BB-9820-24764D07223D}" srcOrd="0" destOrd="0" presId="urn:microsoft.com/office/officeart/2016/7/layout/RepeatingBendingProcessNew"/>
    <dgm:cxn modelId="{FE54A37E-279D-4564-A3D3-B96ACE8841CC}" srcId="{BDDAAF7F-E39E-459B-8755-84E618F940A9}" destId="{CD800DB9-C38B-43A8-886A-8E072DB7176D}" srcOrd="5" destOrd="0" parTransId="{ECD5CF35-938D-4F0D-ADFB-61B4346F54DE}" sibTransId="{50B8C1EB-FB16-4E0D-8F06-C8498E8588F4}"/>
    <dgm:cxn modelId="{BE321A8A-A9BD-46C4-8E2C-61901C164135}" type="presOf" srcId="{BDDAAF7F-E39E-459B-8755-84E618F940A9}" destId="{EFE48357-A2CD-44EC-87BB-0568B0B75DC9}" srcOrd="0" destOrd="0" presId="urn:microsoft.com/office/officeart/2016/7/layout/RepeatingBendingProcessNew"/>
    <dgm:cxn modelId="{306B3496-B656-410E-BF50-8C2D8A15CC4E}" srcId="{BDDAAF7F-E39E-459B-8755-84E618F940A9}" destId="{28AFB3C3-3E70-4927-8B9F-BBAB25BC2EEC}" srcOrd="2" destOrd="0" parTransId="{9AB18FAF-9101-4808-9F18-EB7479830BB2}" sibTransId="{448E6843-64C4-48CC-B5A4-5A99140A1CEA}"/>
    <dgm:cxn modelId="{9ABFB89F-A1FB-4B83-A5C6-58324E033C5C}" type="presOf" srcId="{7AC6C321-5CD0-4FA8-A0F4-5E5820196C78}" destId="{39ED5003-E226-43F6-B667-AFDC18C4C97D}" srcOrd="0" destOrd="0" presId="urn:microsoft.com/office/officeart/2016/7/layout/RepeatingBendingProcessNew"/>
    <dgm:cxn modelId="{CCDA55A1-7EC2-4DAB-9713-9F97C0BE3897}" srcId="{BDDAAF7F-E39E-459B-8755-84E618F940A9}" destId="{FBEDAC35-09CD-4B77-9082-33149A2EC475}" srcOrd="4" destOrd="0" parTransId="{DB14A7C6-E60E-4312-813C-B4F906CB2299}" sibTransId="{70B546C8-15AF-4E70-B303-6B22478EDEC6}"/>
    <dgm:cxn modelId="{6FF878AC-DD73-441E-866C-562F9DE8326A}" type="presOf" srcId="{FBEDAC35-09CD-4B77-9082-33149A2EC475}" destId="{3B2538BB-6E0D-4473-AED7-383398E49460}" srcOrd="0" destOrd="0" presId="urn:microsoft.com/office/officeart/2016/7/layout/RepeatingBendingProcessNew"/>
    <dgm:cxn modelId="{1354B5B2-4772-4D4F-BCC9-39547DC21652}" type="presOf" srcId="{448E6843-64C4-48CC-B5A4-5A99140A1CEA}" destId="{37614D45-EFF4-403E-A3A7-1FD39273A9EB}" srcOrd="1" destOrd="0" presId="urn:microsoft.com/office/officeart/2016/7/layout/RepeatingBendingProcessNew"/>
    <dgm:cxn modelId="{044E97C6-4422-43B3-927F-4639AC21EE0A}" type="presOf" srcId="{5D95BE9A-4909-4E54-A9E5-52C2D0281926}" destId="{DFFA6CEE-635F-4595-B46D-3D5C37CF8FA1}" srcOrd="0" destOrd="0" presId="urn:microsoft.com/office/officeart/2016/7/layout/RepeatingBendingProcessNew"/>
    <dgm:cxn modelId="{0CBD75DE-3A7F-47ED-A035-2E987EA47547}" type="presOf" srcId="{448E6843-64C4-48CC-B5A4-5A99140A1CEA}" destId="{460DC7C9-C0DC-40B5-9AD9-C73B1D6277A2}" srcOrd="0" destOrd="0" presId="urn:microsoft.com/office/officeart/2016/7/layout/RepeatingBendingProcessNew"/>
    <dgm:cxn modelId="{ECADC6F3-9E08-4497-A2DD-8E0F60390992}" srcId="{BDDAAF7F-E39E-459B-8755-84E618F940A9}" destId="{BB01241A-6EFF-4A8F-9275-EC4F9224A958}" srcOrd="3" destOrd="0" parTransId="{93BAC7B4-B075-4A2B-B8EC-A59D93465628}" sibTransId="{5D95BE9A-4909-4E54-A9E5-52C2D0281926}"/>
    <dgm:cxn modelId="{6554B7F4-F9AC-4B77-AFAB-F3D026A12FEE}" type="presOf" srcId="{70B546C8-15AF-4E70-B303-6B22478EDEC6}" destId="{36AED904-FD28-47D8-9031-92AEA5A3124A}" srcOrd="1" destOrd="0" presId="urn:microsoft.com/office/officeart/2016/7/layout/RepeatingBendingProcessNew"/>
    <dgm:cxn modelId="{84C52BF6-6837-472E-BDE7-E7D6B33959EB}" srcId="{BDDAAF7F-E39E-459B-8755-84E618F940A9}" destId="{47A4F46D-F574-4D76-A363-356224C76D7E}" srcOrd="1" destOrd="0" parTransId="{C30798B5-4F94-4DA7-9A45-5D82379047A4}" sibTransId="{3FEA99C5-ECEF-43DC-BFA8-E1EED179FC4E}"/>
    <dgm:cxn modelId="{60E910DF-8508-4B18-A30A-1391442A5923}" type="presParOf" srcId="{EFE48357-A2CD-44EC-87BB-0568B0B75DC9}" destId="{39ED5003-E226-43F6-B667-AFDC18C4C97D}" srcOrd="0" destOrd="0" presId="urn:microsoft.com/office/officeart/2016/7/layout/RepeatingBendingProcessNew"/>
    <dgm:cxn modelId="{8AEF4A16-62E4-48DD-A4B8-5508BB3C2F38}" type="presParOf" srcId="{EFE48357-A2CD-44EC-87BB-0568B0B75DC9}" destId="{F9811236-F94C-4633-AF7D-B4CA6A5F72A3}" srcOrd="1" destOrd="0" presId="urn:microsoft.com/office/officeart/2016/7/layout/RepeatingBendingProcessNew"/>
    <dgm:cxn modelId="{745DCEB5-3088-45F1-81F5-756B06B6D8C8}" type="presParOf" srcId="{F9811236-F94C-4633-AF7D-B4CA6A5F72A3}" destId="{F00252A8-7A66-4E99-BA0F-B61546B74FB6}" srcOrd="0" destOrd="0" presId="urn:microsoft.com/office/officeart/2016/7/layout/RepeatingBendingProcessNew"/>
    <dgm:cxn modelId="{FC3578A2-165F-4DD2-A0F5-255070AA696D}" type="presParOf" srcId="{EFE48357-A2CD-44EC-87BB-0568B0B75DC9}" destId="{0919B45D-1EA9-4010-AD7D-9C73CF446558}" srcOrd="2" destOrd="0" presId="urn:microsoft.com/office/officeart/2016/7/layout/RepeatingBendingProcessNew"/>
    <dgm:cxn modelId="{8058A4FC-FBFB-443C-A2AE-52C41A491E47}" type="presParOf" srcId="{EFE48357-A2CD-44EC-87BB-0568B0B75DC9}" destId="{BBA7E148-3C7B-484E-904E-3BFF43424144}" srcOrd="3" destOrd="0" presId="urn:microsoft.com/office/officeart/2016/7/layout/RepeatingBendingProcessNew"/>
    <dgm:cxn modelId="{34153717-1BC6-4B59-83A9-FB169AD4FCC9}" type="presParOf" srcId="{BBA7E148-3C7B-484E-904E-3BFF43424144}" destId="{8379A452-EC17-4931-ABBC-A7A677332783}" srcOrd="0" destOrd="0" presId="urn:microsoft.com/office/officeart/2016/7/layout/RepeatingBendingProcessNew"/>
    <dgm:cxn modelId="{3DAC19EB-4169-45F1-8EF1-B65B58F71350}" type="presParOf" srcId="{EFE48357-A2CD-44EC-87BB-0568B0B75DC9}" destId="{55EDC978-6156-43BB-9820-24764D07223D}" srcOrd="4" destOrd="0" presId="urn:microsoft.com/office/officeart/2016/7/layout/RepeatingBendingProcessNew"/>
    <dgm:cxn modelId="{DBF69779-6AB6-4EF5-BEAE-059A4CD7AE4B}" type="presParOf" srcId="{EFE48357-A2CD-44EC-87BB-0568B0B75DC9}" destId="{460DC7C9-C0DC-40B5-9AD9-C73B1D6277A2}" srcOrd="5" destOrd="0" presId="urn:microsoft.com/office/officeart/2016/7/layout/RepeatingBendingProcessNew"/>
    <dgm:cxn modelId="{3908A71A-0C18-409A-A095-7AF0CFD0123C}" type="presParOf" srcId="{460DC7C9-C0DC-40B5-9AD9-C73B1D6277A2}" destId="{37614D45-EFF4-403E-A3A7-1FD39273A9EB}" srcOrd="0" destOrd="0" presId="urn:microsoft.com/office/officeart/2016/7/layout/RepeatingBendingProcessNew"/>
    <dgm:cxn modelId="{46F1A11C-AC4C-4C97-9EF9-9C9162D17A7F}" type="presParOf" srcId="{EFE48357-A2CD-44EC-87BB-0568B0B75DC9}" destId="{F47D42D2-87A0-438F-BBEE-7516896F8EE3}" srcOrd="6" destOrd="0" presId="urn:microsoft.com/office/officeart/2016/7/layout/RepeatingBendingProcessNew"/>
    <dgm:cxn modelId="{52FF3671-00BF-4658-9E20-8829BDAD5E8A}" type="presParOf" srcId="{EFE48357-A2CD-44EC-87BB-0568B0B75DC9}" destId="{DFFA6CEE-635F-4595-B46D-3D5C37CF8FA1}" srcOrd="7" destOrd="0" presId="urn:microsoft.com/office/officeart/2016/7/layout/RepeatingBendingProcessNew"/>
    <dgm:cxn modelId="{AF2DA4B7-B9FF-459E-8EDD-B46F61685AC3}" type="presParOf" srcId="{DFFA6CEE-635F-4595-B46D-3D5C37CF8FA1}" destId="{2C285E03-F740-44AE-968B-52E84A2AF866}" srcOrd="0" destOrd="0" presId="urn:microsoft.com/office/officeart/2016/7/layout/RepeatingBendingProcessNew"/>
    <dgm:cxn modelId="{5C82EF09-E439-4D80-9F99-7ED12B72C748}" type="presParOf" srcId="{EFE48357-A2CD-44EC-87BB-0568B0B75DC9}" destId="{3B2538BB-6E0D-4473-AED7-383398E49460}" srcOrd="8" destOrd="0" presId="urn:microsoft.com/office/officeart/2016/7/layout/RepeatingBendingProcessNew"/>
    <dgm:cxn modelId="{0D26642C-8EDC-4577-B537-98691B4D2847}" type="presParOf" srcId="{EFE48357-A2CD-44EC-87BB-0568B0B75DC9}" destId="{E7288AC7-0106-4734-8221-28D701045287}" srcOrd="9" destOrd="0" presId="urn:microsoft.com/office/officeart/2016/7/layout/RepeatingBendingProcessNew"/>
    <dgm:cxn modelId="{D132A543-06B8-4098-80F4-9FDE8CA04E55}" type="presParOf" srcId="{E7288AC7-0106-4734-8221-28D701045287}" destId="{36AED904-FD28-47D8-9031-92AEA5A3124A}" srcOrd="0" destOrd="0" presId="urn:microsoft.com/office/officeart/2016/7/layout/RepeatingBendingProcessNew"/>
    <dgm:cxn modelId="{77F16483-CEA7-4F9E-A785-E668532BD276}" type="presParOf" srcId="{EFE48357-A2CD-44EC-87BB-0568B0B75DC9}" destId="{19E26E8C-5DCD-4CBC-B218-96D6FF1A6EE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B4DFD-1DE2-4843-8B53-DF9C39AAF970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8FBB5-EC29-4752-8301-0F13D10A1FD2}">
      <dgm:prSet/>
      <dgm:spPr/>
      <dgm:t>
        <a:bodyPr/>
        <a:lstStyle/>
        <a:p>
          <a:pPr algn="ctr"/>
          <a:r>
            <a:rPr lang="en-US" dirty="0"/>
            <a:t>We collect information from the Frontal Cortex utilizing electrodes on the T7 and the T8</a:t>
          </a:r>
        </a:p>
      </dgm:t>
    </dgm:pt>
    <dgm:pt modelId="{8C207F3D-DA4C-43C1-A573-70401F96F6AA}" type="parTrans" cxnId="{18B3BD08-B5A5-4B3A-BB81-FB60465C9291}">
      <dgm:prSet/>
      <dgm:spPr/>
      <dgm:t>
        <a:bodyPr/>
        <a:lstStyle/>
        <a:p>
          <a:endParaRPr lang="en-US"/>
        </a:p>
      </dgm:t>
    </dgm:pt>
    <dgm:pt modelId="{07933205-904E-4E96-9021-E0040900AA8D}" type="sibTrans" cxnId="{18B3BD08-B5A5-4B3A-BB81-FB60465C9291}">
      <dgm:prSet/>
      <dgm:spPr/>
      <dgm:t>
        <a:bodyPr/>
        <a:lstStyle/>
        <a:p>
          <a:endParaRPr lang="en-US"/>
        </a:p>
      </dgm:t>
    </dgm:pt>
    <dgm:pt modelId="{8998AD7C-AE60-4E0B-8648-3101644ECCE1}">
      <dgm:prSet/>
      <dgm:spPr/>
      <dgm:t>
        <a:bodyPr/>
        <a:lstStyle/>
        <a:p>
          <a:pPr algn="ctr"/>
          <a:r>
            <a:rPr lang="en-US" dirty="0"/>
            <a:t>Users will see the results of their emotion via a sliding scale on screen</a:t>
          </a:r>
        </a:p>
      </dgm:t>
    </dgm:pt>
    <dgm:pt modelId="{96DC127C-7796-400B-9232-AC18F0411D5C}" type="parTrans" cxnId="{14F43CE4-908C-4318-A7CC-C94D4848FA4F}">
      <dgm:prSet/>
      <dgm:spPr/>
      <dgm:t>
        <a:bodyPr/>
        <a:lstStyle/>
        <a:p>
          <a:endParaRPr lang="en-US"/>
        </a:p>
      </dgm:t>
    </dgm:pt>
    <dgm:pt modelId="{7184FEA1-3CCA-448E-A19B-3D9E4612B295}" type="sibTrans" cxnId="{14F43CE4-908C-4318-A7CC-C94D4848FA4F}">
      <dgm:prSet/>
      <dgm:spPr/>
      <dgm:t>
        <a:bodyPr/>
        <a:lstStyle/>
        <a:p>
          <a:endParaRPr lang="en-US"/>
        </a:p>
      </dgm:t>
    </dgm:pt>
    <dgm:pt modelId="{BB8C8C3F-9A91-4D3E-8030-CB60811A0718}">
      <dgm:prSet/>
      <dgm:spPr/>
      <dgm:t>
        <a:bodyPr/>
        <a:lstStyle/>
        <a:p>
          <a:pPr algn="ctr"/>
          <a:r>
            <a:rPr lang="en-US" dirty="0"/>
            <a:t>This visualization of intensity of emotion for given stimuli closes the feedback loop to the user </a:t>
          </a:r>
        </a:p>
      </dgm:t>
    </dgm:pt>
    <dgm:pt modelId="{75279BCC-738F-409B-B55C-2FF8491C8B0A}" type="parTrans" cxnId="{0F41062D-0044-4E87-B189-3AE8B443B7A3}">
      <dgm:prSet/>
      <dgm:spPr/>
      <dgm:t>
        <a:bodyPr/>
        <a:lstStyle/>
        <a:p>
          <a:endParaRPr lang="en-US"/>
        </a:p>
      </dgm:t>
    </dgm:pt>
    <dgm:pt modelId="{174590B6-F67C-4300-B869-5BD70A6A5ADA}" type="sibTrans" cxnId="{0F41062D-0044-4E87-B189-3AE8B443B7A3}">
      <dgm:prSet/>
      <dgm:spPr/>
      <dgm:t>
        <a:bodyPr/>
        <a:lstStyle/>
        <a:p>
          <a:endParaRPr lang="en-US"/>
        </a:p>
      </dgm:t>
    </dgm:pt>
    <dgm:pt modelId="{F45F0B63-EB93-441B-903B-B1F53713A37F}">
      <dgm:prSet/>
      <dgm:spPr/>
      <dgm:t>
        <a:bodyPr/>
        <a:lstStyle/>
        <a:p>
          <a:pPr algn="ctr"/>
          <a:r>
            <a:rPr lang="en-US" dirty="0"/>
            <a:t>By measuring the actual emotions of the user, we can help verify the accuracy of individual’s perception within social media </a:t>
          </a:r>
        </a:p>
      </dgm:t>
    </dgm:pt>
    <dgm:pt modelId="{ABF14E78-DE83-41B9-8DA5-3EBE36C767C7}" type="parTrans" cxnId="{1BBF8C61-9976-4E1E-BAFC-6A350CE04FDD}">
      <dgm:prSet/>
      <dgm:spPr/>
      <dgm:t>
        <a:bodyPr/>
        <a:lstStyle/>
        <a:p>
          <a:endParaRPr lang="en-US"/>
        </a:p>
      </dgm:t>
    </dgm:pt>
    <dgm:pt modelId="{1B27CA9B-F051-4696-87B4-BE4DA49746E8}" type="sibTrans" cxnId="{1BBF8C61-9976-4E1E-BAFC-6A350CE04FDD}">
      <dgm:prSet/>
      <dgm:spPr/>
      <dgm:t>
        <a:bodyPr/>
        <a:lstStyle/>
        <a:p>
          <a:endParaRPr lang="en-US"/>
        </a:p>
      </dgm:t>
    </dgm:pt>
    <dgm:pt modelId="{E299B355-BF3B-4D86-A305-981426B6D5ED}" type="pres">
      <dgm:prSet presAssocID="{AC4B4DFD-1DE2-4843-8B53-DF9C39AAF970}" presName="outerComposite" presStyleCnt="0">
        <dgm:presLayoutVars>
          <dgm:chMax val="5"/>
          <dgm:dir/>
          <dgm:resizeHandles val="exact"/>
        </dgm:presLayoutVars>
      </dgm:prSet>
      <dgm:spPr/>
    </dgm:pt>
    <dgm:pt modelId="{E710F85D-B2E2-4BED-BEF8-123333B391C2}" type="pres">
      <dgm:prSet presAssocID="{AC4B4DFD-1DE2-4843-8B53-DF9C39AAF970}" presName="dummyMaxCanvas" presStyleCnt="0">
        <dgm:presLayoutVars/>
      </dgm:prSet>
      <dgm:spPr/>
    </dgm:pt>
    <dgm:pt modelId="{43EA411D-4F08-4A02-8D56-6C240CD8BCDD}" type="pres">
      <dgm:prSet presAssocID="{AC4B4DFD-1DE2-4843-8B53-DF9C39AAF970}" presName="FourNodes_1" presStyleLbl="node1" presStyleIdx="0" presStyleCnt="4">
        <dgm:presLayoutVars>
          <dgm:bulletEnabled val="1"/>
        </dgm:presLayoutVars>
      </dgm:prSet>
      <dgm:spPr/>
    </dgm:pt>
    <dgm:pt modelId="{4F434924-5059-4301-866A-8E1FEF8580CA}" type="pres">
      <dgm:prSet presAssocID="{AC4B4DFD-1DE2-4843-8B53-DF9C39AAF970}" presName="FourNodes_2" presStyleLbl="node1" presStyleIdx="1" presStyleCnt="4">
        <dgm:presLayoutVars>
          <dgm:bulletEnabled val="1"/>
        </dgm:presLayoutVars>
      </dgm:prSet>
      <dgm:spPr/>
    </dgm:pt>
    <dgm:pt modelId="{1A4F1413-254D-4A00-AB72-28F8BE905AB7}" type="pres">
      <dgm:prSet presAssocID="{AC4B4DFD-1DE2-4843-8B53-DF9C39AAF970}" presName="FourNodes_3" presStyleLbl="node1" presStyleIdx="2" presStyleCnt="4">
        <dgm:presLayoutVars>
          <dgm:bulletEnabled val="1"/>
        </dgm:presLayoutVars>
      </dgm:prSet>
      <dgm:spPr/>
    </dgm:pt>
    <dgm:pt modelId="{13554E72-012D-444A-A130-87070EBFFBBB}" type="pres">
      <dgm:prSet presAssocID="{AC4B4DFD-1DE2-4843-8B53-DF9C39AAF970}" presName="FourNodes_4" presStyleLbl="node1" presStyleIdx="3" presStyleCnt="4">
        <dgm:presLayoutVars>
          <dgm:bulletEnabled val="1"/>
        </dgm:presLayoutVars>
      </dgm:prSet>
      <dgm:spPr/>
    </dgm:pt>
    <dgm:pt modelId="{2A621E1A-6796-4D00-9DB3-ABB23E2152A5}" type="pres">
      <dgm:prSet presAssocID="{AC4B4DFD-1DE2-4843-8B53-DF9C39AAF970}" presName="FourConn_1-2" presStyleLbl="fgAccFollowNode1" presStyleIdx="0" presStyleCnt="3">
        <dgm:presLayoutVars>
          <dgm:bulletEnabled val="1"/>
        </dgm:presLayoutVars>
      </dgm:prSet>
      <dgm:spPr/>
    </dgm:pt>
    <dgm:pt modelId="{49189F9C-7739-4A0E-B152-7F757D68266C}" type="pres">
      <dgm:prSet presAssocID="{AC4B4DFD-1DE2-4843-8B53-DF9C39AAF970}" presName="FourConn_2-3" presStyleLbl="fgAccFollowNode1" presStyleIdx="1" presStyleCnt="3">
        <dgm:presLayoutVars>
          <dgm:bulletEnabled val="1"/>
        </dgm:presLayoutVars>
      </dgm:prSet>
      <dgm:spPr/>
    </dgm:pt>
    <dgm:pt modelId="{4B489CDC-91C4-403D-8D85-E15B083D514A}" type="pres">
      <dgm:prSet presAssocID="{AC4B4DFD-1DE2-4843-8B53-DF9C39AAF970}" presName="FourConn_3-4" presStyleLbl="fgAccFollowNode1" presStyleIdx="2" presStyleCnt="3">
        <dgm:presLayoutVars>
          <dgm:bulletEnabled val="1"/>
        </dgm:presLayoutVars>
      </dgm:prSet>
      <dgm:spPr/>
    </dgm:pt>
    <dgm:pt modelId="{FE8BFBED-5E60-40D9-9AB0-9D1FEAB66132}" type="pres">
      <dgm:prSet presAssocID="{AC4B4DFD-1DE2-4843-8B53-DF9C39AAF970}" presName="FourNodes_1_text" presStyleLbl="node1" presStyleIdx="3" presStyleCnt="4">
        <dgm:presLayoutVars>
          <dgm:bulletEnabled val="1"/>
        </dgm:presLayoutVars>
      </dgm:prSet>
      <dgm:spPr/>
    </dgm:pt>
    <dgm:pt modelId="{CC58AD19-CFC4-49CC-97E7-393903E9A300}" type="pres">
      <dgm:prSet presAssocID="{AC4B4DFD-1DE2-4843-8B53-DF9C39AAF970}" presName="FourNodes_2_text" presStyleLbl="node1" presStyleIdx="3" presStyleCnt="4">
        <dgm:presLayoutVars>
          <dgm:bulletEnabled val="1"/>
        </dgm:presLayoutVars>
      </dgm:prSet>
      <dgm:spPr/>
    </dgm:pt>
    <dgm:pt modelId="{4A29FB20-6A02-4560-B148-FA3A78C5F6B7}" type="pres">
      <dgm:prSet presAssocID="{AC4B4DFD-1DE2-4843-8B53-DF9C39AAF970}" presName="FourNodes_3_text" presStyleLbl="node1" presStyleIdx="3" presStyleCnt="4">
        <dgm:presLayoutVars>
          <dgm:bulletEnabled val="1"/>
        </dgm:presLayoutVars>
      </dgm:prSet>
      <dgm:spPr/>
    </dgm:pt>
    <dgm:pt modelId="{4C2BF49F-775B-44B7-9F2E-91578C340037}" type="pres">
      <dgm:prSet presAssocID="{AC4B4DFD-1DE2-4843-8B53-DF9C39AAF97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B3BD08-B5A5-4B3A-BB81-FB60465C9291}" srcId="{AC4B4DFD-1DE2-4843-8B53-DF9C39AAF970}" destId="{5B08FBB5-EC29-4752-8301-0F13D10A1FD2}" srcOrd="0" destOrd="0" parTransId="{8C207F3D-DA4C-43C1-A573-70401F96F6AA}" sibTransId="{07933205-904E-4E96-9021-E0040900AA8D}"/>
    <dgm:cxn modelId="{5845BC1C-46B3-430D-A4C6-6519541DCEF7}" type="presOf" srcId="{F45F0B63-EB93-441B-903B-B1F53713A37F}" destId="{4C2BF49F-775B-44B7-9F2E-91578C340037}" srcOrd="1" destOrd="0" presId="urn:microsoft.com/office/officeart/2005/8/layout/vProcess5"/>
    <dgm:cxn modelId="{DA788F1E-55F5-4792-9396-19BDF2EFFB08}" type="presOf" srcId="{7184FEA1-3CCA-448E-A19B-3D9E4612B295}" destId="{49189F9C-7739-4A0E-B152-7F757D68266C}" srcOrd="0" destOrd="0" presId="urn:microsoft.com/office/officeart/2005/8/layout/vProcess5"/>
    <dgm:cxn modelId="{EAAEAF2C-5ADB-44AE-83B3-7AF7B8503EAC}" type="presOf" srcId="{AC4B4DFD-1DE2-4843-8B53-DF9C39AAF970}" destId="{E299B355-BF3B-4D86-A305-981426B6D5ED}" srcOrd="0" destOrd="0" presId="urn:microsoft.com/office/officeart/2005/8/layout/vProcess5"/>
    <dgm:cxn modelId="{0F41062D-0044-4E87-B189-3AE8B443B7A3}" srcId="{AC4B4DFD-1DE2-4843-8B53-DF9C39AAF970}" destId="{BB8C8C3F-9A91-4D3E-8030-CB60811A0718}" srcOrd="2" destOrd="0" parTransId="{75279BCC-738F-409B-B55C-2FF8491C8B0A}" sibTransId="{174590B6-F67C-4300-B869-5BD70A6A5ADA}"/>
    <dgm:cxn modelId="{2698D139-3FF8-4BE4-9B49-BC25D505CCF4}" type="presOf" srcId="{07933205-904E-4E96-9021-E0040900AA8D}" destId="{2A621E1A-6796-4D00-9DB3-ABB23E2152A5}" srcOrd="0" destOrd="0" presId="urn:microsoft.com/office/officeart/2005/8/layout/vProcess5"/>
    <dgm:cxn modelId="{D3006641-088B-4E11-9CB9-72360EAAD16D}" type="presOf" srcId="{8998AD7C-AE60-4E0B-8648-3101644ECCE1}" destId="{CC58AD19-CFC4-49CC-97E7-393903E9A300}" srcOrd="1" destOrd="0" presId="urn:microsoft.com/office/officeart/2005/8/layout/vProcess5"/>
    <dgm:cxn modelId="{1BBF8C61-9976-4E1E-BAFC-6A350CE04FDD}" srcId="{AC4B4DFD-1DE2-4843-8B53-DF9C39AAF970}" destId="{F45F0B63-EB93-441B-903B-B1F53713A37F}" srcOrd="3" destOrd="0" parTransId="{ABF14E78-DE83-41B9-8DA5-3EBE36C767C7}" sibTransId="{1B27CA9B-F051-4696-87B4-BE4DA49746E8}"/>
    <dgm:cxn modelId="{8751E063-F79C-4EF0-8C12-21C7C72A7C68}" type="presOf" srcId="{174590B6-F67C-4300-B869-5BD70A6A5ADA}" destId="{4B489CDC-91C4-403D-8D85-E15B083D514A}" srcOrd="0" destOrd="0" presId="urn:microsoft.com/office/officeart/2005/8/layout/vProcess5"/>
    <dgm:cxn modelId="{84313897-3CC2-4D5E-AD29-E724AC2D1064}" type="presOf" srcId="{8998AD7C-AE60-4E0B-8648-3101644ECCE1}" destId="{4F434924-5059-4301-866A-8E1FEF8580CA}" srcOrd="0" destOrd="0" presId="urn:microsoft.com/office/officeart/2005/8/layout/vProcess5"/>
    <dgm:cxn modelId="{149F6BB1-EB84-434D-965F-14EEF0D9AAB5}" type="presOf" srcId="{5B08FBB5-EC29-4752-8301-0F13D10A1FD2}" destId="{43EA411D-4F08-4A02-8D56-6C240CD8BCDD}" srcOrd="0" destOrd="0" presId="urn:microsoft.com/office/officeart/2005/8/layout/vProcess5"/>
    <dgm:cxn modelId="{B1DF96CB-E53A-4C71-894E-CECF4EDBF722}" type="presOf" srcId="{F45F0B63-EB93-441B-903B-B1F53713A37F}" destId="{13554E72-012D-444A-A130-87070EBFFBBB}" srcOrd="0" destOrd="0" presId="urn:microsoft.com/office/officeart/2005/8/layout/vProcess5"/>
    <dgm:cxn modelId="{2BB50ED0-6068-4FC5-9E6D-09A31D40B923}" type="presOf" srcId="{BB8C8C3F-9A91-4D3E-8030-CB60811A0718}" destId="{1A4F1413-254D-4A00-AB72-28F8BE905AB7}" srcOrd="0" destOrd="0" presId="urn:microsoft.com/office/officeart/2005/8/layout/vProcess5"/>
    <dgm:cxn modelId="{14F43CE4-908C-4318-A7CC-C94D4848FA4F}" srcId="{AC4B4DFD-1DE2-4843-8B53-DF9C39AAF970}" destId="{8998AD7C-AE60-4E0B-8648-3101644ECCE1}" srcOrd="1" destOrd="0" parTransId="{96DC127C-7796-400B-9232-AC18F0411D5C}" sibTransId="{7184FEA1-3CCA-448E-A19B-3D9E4612B295}"/>
    <dgm:cxn modelId="{BBFF98F1-F64C-4673-A918-344D6D343845}" type="presOf" srcId="{BB8C8C3F-9A91-4D3E-8030-CB60811A0718}" destId="{4A29FB20-6A02-4560-B148-FA3A78C5F6B7}" srcOrd="1" destOrd="0" presId="urn:microsoft.com/office/officeart/2005/8/layout/vProcess5"/>
    <dgm:cxn modelId="{87A9DDFC-EC9F-4D7D-9EA2-4B3C08E4B05C}" type="presOf" srcId="{5B08FBB5-EC29-4752-8301-0F13D10A1FD2}" destId="{FE8BFBED-5E60-40D9-9AB0-9D1FEAB66132}" srcOrd="1" destOrd="0" presId="urn:microsoft.com/office/officeart/2005/8/layout/vProcess5"/>
    <dgm:cxn modelId="{43578BEB-C9DD-4A45-AC52-9643B2CDA967}" type="presParOf" srcId="{E299B355-BF3B-4D86-A305-981426B6D5ED}" destId="{E710F85D-B2E2-4BED-BEF8-123333B391C2}" srcOrd="0" destOrd="0" presId="urn:microsoft.com/office/officeart/2005/8/layout/vProcess5"/>
    <dgm:cxn modelId="{6608FD28-D4D2-4B44-9CB3-2250EB7E324B}" type="presParOf" srcId="{E299B355-BF3B-4D86-A305-981426B6D5ED}" destId="{43EA411D-4F08-4A02-8D56-6C240CD8BCDD}" srcOrd="1" destOrd="0" presId="urn:microsoft.com/office/officeart/2005/8/layout/vProcess5"/>
    <dgm:cxn modelId="{69F77B30-6ACC-4CDD-B0F5-47FD8557D2D6}" type="presParOf" srcId="{E299B355-BF3B-4D86-A305-981426B6D5ED}" destId="{4F434924-5059-4301-866A-8E1FEF8580CA}" srcOrd="2" destOrd="0" presId="urn:microsoft.com/office/officeart/2005/8/layout/vProcess5"/>
    <dgm:cxn modelId="{FB132A7A-EF12-4F4B-8B65-7042C5B349AB}" type="presParOf" srcId="{E299B355-BF3B-4D86-A305-981426B6D5ED}" destId="{1A4F1413-254D-4A00-AB72-28F8BE905AB7}" srcOrd="3" destOrd="0" presId="urn:microsoft.com/office/officeart/2005/8/layout/vProcess5"/>
    <dgm:cxn modelId="{725B67C3-7932-4F7B-8FCA-F5357CBF87AD}" type="presParOf" srcId="{E299B355-BF3B-4D86-A305-981426B6D5ED}" destId="{13554E72-012D-444A-A130-87070EBFFBBB}" srcOrd="4" destOrd="0" presId="urn:microsoft.com/office/officeart/2005/8/layout/vProcess5"/>
    <dgm:cxn modelId="{9A7ADCBF-84A5-4838-B687-4EC8F9AD5E29}" type="presParOf" srcId="{E299B355-BF3B-4D86-A305-981426B6D5ED}" destId="{2A621E1A-6796-4D00-9DB3-ABB23E2152A5}" srcOrd="5" destOrd="0" presId="urn:microsoft.com/office/officeart/2005/8/layout/vProcess5"/>
    <dgm:cxn modelId="{E3A545CA-99BC-4851-AFFF-591424822E3C}" type="presParOf" srcId="{E299B355-BF3B-4D86-A305-981426B6D5ED}" destId="{49189F9C-7739-4A0E-B152-7F757D68266C}" srcOrd="6" destOrd="0" presId="urn:microsoft.com/office/officeart/2005/8/layout/vProcess5"/>
    <dgm:cxn modelId="{1A83E5A3-5B33-4E27-8614-265CDE269771}" type="presParOf" srcId="{E299B355-BF3B-4D86-A305-981426B6D5ED}" destId="{4B489CDC-91C4-403D-8D85-E15B083D514A}" srcOrd="7" destOrd="0" presId="urn:microsoft.com/office/officeart/2005/8/layout/vProcess5"/>
    <dgm:cxn modelId="{44C25204-3F20-4CF2-9EFE-72EB7ECF52F4}" type="presParOf" srcId="{E299B355-BF3B-4D86-A305-981426B6D5ED}" destId="{FE8BFBED-5E60-40D9-9AB0-9D1FEAB66132}" srcOrd="8" destOrd="0" presId="urn:microsoft.com/office/officeart/2005/8/layout/vProcess5"/>
    <dgm:cxn modelId="{EB8DDBC3-138A-4B30-9E6D-183EC5A03AD2}" type="presParOf" srcId="{E299B355-BF3B-4D86-A305-981426B6D5ED}" destId="{CC58AD19-CFC4-49CC-97E7-393903E9A300}" srcOrd="9" destOrd="0" presId="urn:microsoft.com/office/officeart/2005/8/layout/vProcess5"/>
    <dgm:cxn modelId="{08DEE24C-72F1-4F96-BB32-1B80B91CE70E}" type="presParOf" srcId="{E299B355-BF3B-4D86-A305-981426B6D5ED}" destId="{4A29FB20-6A02-4560-B148-FA3A78C5F6B7}" srcOrd="10" destOrd="0" presId="urn:microsoft.com/office/officeart/2005/8/layout/vProcess5"/>
    <dgm:cxn modelId="{B525C8A9-824F-44CF-94D1-061A893F68CD}" type="presParOf" srcId="{E299B355-BF3B-4D86-A305-981426B6D5ED}" destId="{4C2BF49F-775B-44B7-9F2E-91578C34003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3E4EF-8E9A-44BB-B244-4314BA8F09CC}" type="doc">
      <dgm:prSet loTypeId="urn:microsoft.com/office/officeart/2005/8/layout/cycle1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570F5-2E17-4E74-B8D3-988DAF1BBA1E}">
      <dgm:prSet phldrT="[Text]"/>
      <dgm:spPr/>
      <dgm:t>
        <a:bodyPr/>
        <a:lstStyle/>
        <a:p>
          <a:r>
            <a:rPr lang="en-US" dirty="0"/>
            <a:t>Signal Acquisition</a:t>
          </a:r>
        </a:p>
      </dgm:t>
    </dgm:pt>
    <dgm:pt modelId="{DD9BDF70-98CD-4B79-987F-16D039811C26}" type="parTrans" cxnId="{EC3AB2A4-8A5D-476A-BBC8-D3A062F993DE}">
      <dgm:prSet/>
      <dgm:spPr/>
      <dgm:t>
        <a:bodyPr/>
        <a:lstStyle/>
        <a:p>
          <a:endParaRPr lang="en-US"/>
        </a:p>
      </dgm:t>
    </dgm:pt>
    <dgm:pt modelId="{419D3626-40E4-4554-883A-C9021919B1C2}" type="sibTrans" cxnId="{EC3AB2A4-8A5D-476A-BBC8-D3A062F993DE}">
      <dgm:prSet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/>
        </a:p>
      </dgm:t>
    </dgm:pt>
    <dgm:pt modelId="{6FBF0395-9372-4C5E-9244-50407001DDC2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7E2D7072-8994-43D6-ADB0-CB1BF40B4EF7}" type="parTrans" cxnId="{5D99D121-C4A0-4313-9CE4-B1F105C45913}">
      <dgm:prSet/>
      <dgm:spPr/>
      <dgm:t>
        <a:bodyPr/>
        <a:lstStyle/>
        <a:p>
          <a:endParaRPr lang="en-US"/>
        </a:p>
      </dgm:t>
    </dgm:pt>
    <dgm:pt modelId="{56D159EF-2615-464A-B2F9-186A3D7AA370}" type="sibTrans" cxnId="{5D99D121-C4A0-4313-9CE4-B1F105C45913}">
      <dgm:prSet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/>
        </a:p>
      </dgm:t>
    </dgm:pt>
    <dgm:pt modelId="{9CB9FABC-9AE0-4D4E-A217-C2D95F0E79F5}">
      <dgm:prSet phldrT="[Text]"/>
      <dgm:spPr/>
      <dgm:t>
        <a:bodyPr/>
        <a:lstStyle/>
        <a:p>
          <a:r>
            <a:rPr lang="en-US" dirty="0"/>
            <a:t>Feature Translation</a:t>
          </a:r>
        </a:p>
      </dgm:t>
    </dgm:pt>
    <dgm:pt modelId="{581F14A1-F393-48AE-B207-2C93DCCB2C2C}" type="parTrans" cxnId="{092ABA8F-EAEF-45FB-9751-E3F170961508}">
      <dgm:prSet/>
      <dgm:spPr/>
      <dgm:t>
        <a:bodyPr/>
        <a:lstStyle/>
        <a:p>
          <a:endParaRPr lang="en-US"/>
        </a:p>
      </dgm:t>
    </dgm:pt>
    <dgm:pt modelId="{99DA0898-A5C6-4283-9303-9C01D97712BB}" type="sibTrans" cxnId="{092ABA8F-EAEF-45FB-9751-E3F170961508}">
      <dgm:prSet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/>
        </a:p>
      </dgm:t>
    </dgm:pt>
    <dgm:pt modelId="{9692DFAE-E591-4867-88B9-AEC517815675}">
      <dgm:prSet phldrT="[Text]"/>
      <dgm:spPr/>
      <dgm:t>
        <a:bodyPr/>
        <a:lstStyle/>
        <a:p>
          <a:r>
            <a:rPr lang="en-US" dirty="0"/>
            <a:t>Social Media Platform</a:t>
          </a:r>
        </a:p>
      </dgm:t>
    </dgm:pt>
    <dgm:pt modelId="{C0AE1C9A-893B-4903-9AD3-75ACEDD9D5AE}" type="parTrans" cxnId="{02DE05D5-484B-4519-9A0B-CA83263FADA3}">
      <dgm:prSet/>
      <dgm:spPr/>
      <dgm:t>
        <a:bodyPr/>
        <a:lstStyle/>
        <a:p>
          <a:endParaRPr lang="en-US"/>
        </a:p>
      </dgm:t>
    </dgm:pt>
    <dgm:pt modelId="{6BB56B12-4F22-4CDD-8005-7FF81EBAA0AE}" type="sibTrans" cxnId="{02DE05D5-484B-4519-9A0B-CA83263FADA3}">
      <dgm:prSet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/>
        </a:p>
      </dgm:t>
    </dgm:pt>
    <dgm:pt modelId="{4465EFB6-1AEE-422D-888E-AD66BAA2239D}">
      <dgm:prSet phldrT="[Text]"/>
      <dgm:spPr/>
      <dgm:t>
        <a:bodyPr/>
        <a:lstStyle/>
        <a:p>
          <a:r>
            <a:rPr lang="en-US" dirty="0"/>
            <a:t>Proposed Device</a:t>
          </a:r>
        </a:p>
      </dgm:t>
    </dgm:pt>
    <dgm:pt modelId="{F6905FDE-932E-4F81-B596-D1C85E778513}" type="parTrans" cxnId="{93C3DF70-70DF-4F2A-B837-8DA6FD90CEAD}">
      <dgm:prSet/>
      <dgm:spPr/>
      <dgm:t>
        <a:bodyPr/>
        <a:lstStyle/>
        <a:p>
          <a:endParaRPr lang="en-US"/>
        </a:p>
      </dgm:t>
    </dgm:pt>
    <dgm:pt modelId="{CB2AA5B5-D435-45C8-A6AA-36DCB2C0A380}" type="sibTrans" cxnId="{93C3DF70-70DF-4F2A-B837-8DA6FD90CEAD}">
      <dgm:prSet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/>
        </a:p>
      </dgm:t>
    </dgm:pt>
    <dgm:pt modelId="{0A5AAAD4-4A57-42B4-AD3C-2C25FB69E676}" type="pres">
      <dgm:prSet presAssocID="{4953E4EF-8E9A-44BB-B244-4314BA8F09CC}" presName="cycle" presStyleCnt="0">
        <dgm:presLayoutVars>
          <dgm:dir/>
          <dgm:resizeHandles val="exact"/>
        </dgm:presLayoutVars>
      </dgm:prSet>
      <dgm:spPr/>
    </dgm:pt>
    <dgm:pt modelId="{03D3C981-DDEF-4405-A55E-914CCA044F6E}" type="pres">
      <dgm:prSet presAssocID="{968570F5-2E17-4E74-B8D3-988DAF1BBA1E}" presName="dummy" presStyleCnt="0"/>
      <dgm:spPr/>
    </dgm:pt>
    <dgm:pt modelId="{17AE000C-1657-42BC-A2B0-B446EDBA6145}" type="pres">
      <dgm:prSet presAssocID="{968570F5-2E17-4E74-B8D3-988DAF1BBA1E}" presName="node" presStyleLbl="revTx" presStyleIdx="0" presStyleCnt="5">
        <dgm:presLayoutVars>
          <dgm:bulletEnabled val="1"/>
        </dgm:presLayoutVars>
      </dgm:prSet>
      <dgm:spPr/>
    </dgm:pt>
    <dgm:pt modelId="{77A3E069-EA6C-4F0A-AFE7-945A1F4EE4FE}" type="pres">
      <dgm:prSet presAssocID="{419D3626-40E4-4554-883A-C9021919B1C2}" presName="sibTrans" presStyleLbl="node1" presStyleIdx="0" presStyleCnt="5"/>
      <dgm:spPr/>
    </dgm:pt>
    <dgm:pt modelId="{A494AACC-FB9E-47FE-BB81-81884107CA41}" type="pres">
      <dgm:prSet presAssocID="{6FBF0395-9372-4C5E-9244-50407001DDC2}" presName="dummy" presStyleCnt="0"/>
      <dgm:spPr/>
    </dgm:pt>
    <dgm:pt modelId="{21CE57C2-CA86-4A90-83C7-6D2E9D61F0F6}" type="pres">
      <dgm:prSet presAssocID="{6FBF0395-9372-4C5E-9244-50407001DDC2}" presName="node" presStyleLbl="revTx" presStyleIdx="1" presStyleCnt="5">
        <dgm:presLayoutVars>
          <dgm:bulletEnabled val="1"/>
        </dgm:presLayoutVars>
      </dgm:prSet>
      <dgm:spPr/>
    </dgm:pt>
    <dgm:pt modelId="{89FBE1A5-AFCA-49DA-BFFD-E41CB4277A90}" type="pres">
      <dgm:prSet presAssocID="{56D159EF-2615-464A-B2F9-186A3D7AA370}" presName="sibTrans" presStyleLbl="node1" presStyleIdx="1" presStyleCnt="5"/>
      <dgm:spPr/>
    </dgm:pt>
    <dgm:pt modelId="{9500998F-7706-4B9B-AE58-3A1AFFF6EAC1}" type="pres">
      <dgm:prSet presAssocID="{9CB9FABC-9AE0-4D4E-A217-C2D95F0E79F5}" presName="dummy" presStyleCnt="0"/>
      <dgm:spPr/>
    </dgm:pt>
    <dgm:pt modelId="{98A58B71-0850-449E-8443-C61026D0AE56}" type="pres">
      <dgm:prSet presAssocID="{9CB9FABC-9AE0-4D4E-A217-C2D95F0E79F5}" presName="node" presStyleLbl="revTx" presStyleIdx="2" presStyleCnt="5">
        <dgm:presLayoutVars>
          <dgm:bulletEnabled val="1"/>
        </dgm:presLayoutVars>
      </dgm:prSet>
      <dgm:spPr/>
    </dgm:pt>
    <dgm:pt modelId="{7DDFEF86-CE2D-4FE1-9725-B9C30ACB5A19}" type="pres">
      <dgm:prSet presAssocID="{99DA0898-A5C6-4283-9303-9C01D97712BB}" presName="sibTrans" presStyleLbl="node1" presStyleIdx="2" presStyleCnt="5"/>
      <dgm:spPr/>
    </dgm:pt>
    <dgm:pt modelId="{4992A083-846C-43FF-9884-B6A1D77079C7}" type="pres">
      <dgm:prSet presAssocID="{9692DFAE-E591-4867-88B9-AEC517815675}" presName="dummy" presStyleCnt="0"/>
      <dgm:spPr/>
    </dgm:pt>
    <dgm:pt modelId="{F1B2C56A-85EF-4C47-B248-C2D77D9310C8}" type="pres">
      <dgm:prSet presAssocID="{9692DFAE-E591-4867-88B9-AEC517815675}" presName="node" presStyleLbl="revTx" presStyleIdx="3" presStyleCnt="5">
        <dgm:presLayoutVars>
          <dgm:bulletEnabled val="1"/>
        </dgm:presLayoutVars>
      </dgm:prSet>
      <dgm:spPr/>
    </dgm:pt>
    <dgm:pt modelId="{FC73911D-F5D3-4DDE-9C7B-D3D7D2E4A5BC}" type="pres">
      <dgm:prSet presAssocID="{6BB56B12-4F22-4CDD-8005-7FF81EBAA0AE}" presName="sibTrans" presStyleLbl="node1" presStyleIdx="3" presStyleCnt="5"/>
      <dgm:spPr/>
    </dgm:pt>
    <dgm:pt modelId="{47EC0F74-4FD4-4085-944F-E72ED7D16A18}" type="pres">
      <dgm:prSet presAssocID="{4465EFB6-1AEE-422D-888E-AD66BAA2239D}" presName="dummy" presStyleCnt="0"/>
      <dgm:spPr/>
    </dgm:pt>
    <dgm:pt modelId="{52AD9A93-C820-4BE7-BEAA-FB7B040735E2}" type="pres">
      <dgm:prSet presAssocID="{4465EFB6-1AEE-422D-888E-AD66BAA2239D}" presName="node" presStyleLbl="revTx" presStyleIdx="4" presStyleCnt="5">
        <dgm:presLayoutVars>
          <dgm:bulletEnabled val="1"/>
        </dgm:presLayoutVars>
      </dgm:prSet>
      <dgm:spPr/>
    </dgm:pt>
    <dgm:pt modelId="{D8E0A2C3-F16A-4CEE-9B5E-D63E1399DF3F}" type="pres">
      <dgm:prSet presAssocID="{CB2AA5B5-D435-45C8-A6AA-36DCB2C0A380}" presName="sibTrans" presStyleLbl="node1" presStyleIdx="4" presStyleCnt="5"/>
      <dgm:spPr/>
    </dgm:pt>
  </dgm:ptLst>
  <dgm:cxnLst>
    <dgm:cxn modelId="{AEDA2A16-3F77-4308-AC96-119755111280}" type="presOf" srcId="{9CB9FABC-9AE0-4D4E-A217-C2D95F0E79F5}" destId="{98A58B71-0850-449E-8443-C61026D0AE56}" srcOrd="0" destOrd="0" presId="urn:microsoft.com/office/officeart/2005/8/layout/cycle1"/>
    <dgm:cxn modelId="{C2F7DC1D-33ED-4993-B7FF-35E47681AADC}" type="presOf" srcId="{9692DFAE-E591-4867-88B9-AEC517815675}" destId="{F1B2C56A-85EF-4C47-B248-C2D77D9310C8}" srcOrd="0" destOrd="0" presId="urn:microsoft.com/office/officeart/2005/8/layout/cycle1"/>
    <dgm:cxn modelId="{5D99D121-C4A0-4313-9CE4-B1F105C45913}" srcId="{4953E4EF-8E9A-44BB-B244-4314BA8F09CC}" destId="{6FBF0395-9372-4C5E-9244-50407001DDC2}" srcOrd="1" destOrd="0" parTransId="{7E2D7072-8994-43D6-ADB0-CB1BF40B4EF7}" sibTransId="{56D159EF-2615-464A-B2F9-186A3D7AA370}"/>
    <dgm:cxn modelId="{F946F837-5394-40BF-A138-07CE82DA3857}" type="presOf" srcId="{CB2AA5B5-D435-45C8-A6AA-36DCB2C0A380}" destId="{D8E0A2C3-F16A-4CEE-9B5E-D63E1399DF3F}" srcOrd="0" destOrd="0" presId="urn:microsoft.com/office/officeart/2005/8/layout/cycle1"/>
    <dgm:cxn modelId="{BFCBAC3C-C6C1-4ABE-A26E-8510F3A5BA14}" type="presOf" srcId="{419D3626-40E4-4554-883A-C9021919B1C2}" destId="{77A3E069-EA6C-4F0A-AFE7-945A1F4EE4FE}" srcOrd="0" destOrd="0" presId="urn:microsoft.com/office/officeart/2005/8/layout/cycle1"/>
    <dgm:cxn modelId="{7356694B-B287-420E-AEA4-A8DCC2BD9819}" type="presOf" srcId="{6BB56B12-4F22-4CDD-8005-7FF81EBAA0AE}" destId="{FC73911D-F5D3-4DDE-9C7B-D3D7D2E4A5BC}" srcOrd="0" destOrd="0" presId="urn:microsoft.com/office/officeart/2005/8/layout/cycle1"/>
    <dgm:cxn modelId="{223F684C-C3C6-4EF6-AF1E-14C0D26B5727}" type="presOf" srcId="{4465EFB6-1AEE-422D-888E-AD66BAA2239D}" destId="{52AD9A93-C820-4BE7-BEAA-FB7B040735E2}" srcOrd="0" destOrd="0" presId="urn:microsoft.com/office/officeart/2005/8/layout/cycle1"/>
    <dgm:cxn modelId="{DEE8044D-7177-420D-846B-424F3D507C2E}" type="presOf" srcId="{968570F5-2E17-4E74-B8D3-988DAF1BBA1E}" destId="{17AE000C-1657-42BC-A2B0-B446EDBA6145}" srcOrd="0" destOrd="0" presId="urn:microsoft.com/office/officeart/2005/8/layout/cycle1"/>
    <dgm:cxn modelId="{93C3DF70-70DF-4F2A-B837-8DA6FD90CEAD}" srcId="{4953E4EF-8E9A-44BB-B244-4314BA8F09CC}" destId="{4465EFB6-1AEE-422D-888E-AD66BAA2239D}" srcOrd="4" destOrd="0" parTransId="{F6905FDE-932E-4F81-B596-D1C85E778513}" sibTransId="{CB2AA5B5-D435-45C8-A6AA-36DCB2C0A380}"/>
    <dgm:cxn modelId="{C6405A74-3A33-4B80-9D5D-621986469404}" type="presOf" srcId="{56D159EF-2615-464A-B2F9-186A3D7AA370}" destId="{89FBE1A5-AFCA-49DA-BFFD-E41CB4277A90}" srcOrd="0" destOrd="0" presId="urn:microsoft.com/office/officeart/2005/8/layout/cycle1"/>
    <dgm:cxn modelId="{01B8AC7A-0F6E-47FF-9C45-5189C810406C}" type="presOf" srcId="{4953E4EF-8E9A-44BB-B244-4314BA8F09CC}" destId="{0A5AAAD4-4A57-42B4-AD3C-2C25FB69E676}" srcOrd="0" destOrd="0" presId="urn:microsoft.com/office/officeart/2005/8/layout/cycle1"/>
    <dgm:cxn modelId="{092ABA8F-EAEF-45FB-9751-E3F170961508}" srcId="{4953E4EF-8E9A-44BB-B244-4314BA8F09CC}" destId="{9CB9FABC-9AE0-4D4E-A217-C2D95F0E79F5}" srcOrd="2" destOrd="0" parTransId="{581F14A1-F393-48AE-B207-2C93DCCB2C2C}" sibTransId="{99DA0898-A5C6-4283-9303-9C01D97712BB}"/>
    <dgm:cxn modelId="{EC3AB2A4-8A5D-476A-BBC8-D3A062F993DE}" srcId="{4953E4EF-8E9A-44BB-B244-4314BA8F09CC}" destId="{968570F5-2E17-4E74-B8D3-988DAF1BBA1E}" srcOrd="0" destOrd="0" parTransId="{DD9BDF70-98CD-4B79-987F-16D039811C26}" sibTransId="{419D3626-40E4-4554-883A-C9021919B1C2}"/>
    <dgm:cxn modelId="{2FF6E6B9-F489-4F66-A90E-F76932D76E9F}" type="presOf" srcId="{99DA0898-A5C6-4283-9303-9C01D97712BB}" destId="{7DDFEF86-CE2D-4FE1-9725-B9C30ACB5A19}" srcOrd="0" destOrd="0" presId="urn:microsoft.com/office/officeart/2005/8/layout/cycle1"/>
    <dgm:cxn modelId="{39772EBC-2B45-4E6B-A10D-8CB67FFD8C87}" type="presOf" srcId="{6FBF0395-9372-4C5E-9244-50407001DDC2}" destId="{21CE57C2-CA86-4A90-83C7-6D2E9D61F0F6}" srcOrd="0" destOrd="0" presId="urn:microsoft.com/office/officeart/2005/8/layout/cycle1"/>
    <dgm:cxn modelId="{02DE05D5-484B-4519-9A0B-CA83263FADA3}" srcId="{4953E4EF-8E9A-44BB-B244-4314BA8F09CC}" destId="{9692DFAE-E591-4867-88B9-AEC517815675}" srcOrd="3" destOrd="0" parTransId="{C0AE1C9A-893B-4903-9AD3-75ACEDD9D5AE}" sibTransId="{6BB56B12-4F22-4CDD-8005-7FF81EBAA0AE}"/>
    <dgm:cxn modelId="{BBCC8F14-CFE0-4DCA-BE8F-78753BACA2E0}" type="presParOf" srcId="{0A5AAAD4-4A57-42B4-AD3C-2C25FB69E676}" destId="{03D3C981-DDEF-4405-A55E-914CCA044F6E}" srcOrd="0" destOrd="0" presId="urn:microsoft.com/office/officeart/2005/8/layout/cycle1"/>
    <dgm:cxn modelId="{89BDB2D3-49BD-4BA6-BC75-537850A0A6E2}" type="presParOf" srcId="{0A5AAAD4-4A57-42B4-AD3C-2C25FB69E676}" destId="{17AE000C-1657-42BC-A2B0-B446EDBA6145}" srcOrd="1" destOrd="0" presId="urn:microsoft.com/office/officeart/2005/8/layout/cycle1"/>
    <dgm:cxn modelId="{88535546-5397-4264-B4E2-7DEB361F0E06}" type="presParOf" srcId="{0A5AAAD4-4A57-42B4-AD3C-2C25FB69E676}" destId="{77A3E069-EA6C-4F0A-AFE7-945A1F4EE4FE}" srcOrd="2" destOrd="0" presId="urn:microsoft.com/office/officeart/2005/8/layout/cycle1"/>
    <dgm:cxn modelId="{30656AFD-EB6F-49F2-ACDE-0414B066ADB8}" type="presParOf" srcId="{0A5AAAD4-4A57-42B4-AD3C-2C25FB69E676}" destId="{A494AACC-FB9E-47FE-BB81-81884107CA41}" srcOrd="3" destOrd="0" presId="urn:microsoft.com/office/officeart/2005/8/layout/cycle1"/>
    <dgm:cxn modelId="{BB6A1EB0-122F-4130-810D-FA34A1CA4440}" type="presParOf" srcId="{0A5AAAD4-4A57-42B4-AD3C-2C25FB69E676}" destId="{21CE57C2-CA86-4A90-83C7-6D2E9D61F0F6}" srcOrd="4" destOrd="0" presId="urn:microsoft.com/office/officeart/2005/8/layout/cycle1"/>
    <dgm:cxn modelId="{4ECAF273-9CF0-45CE-8718-7DFF25293163}" type="presParOf" srcId="{0A5AAAD4-4A57-42B4-AD3C-2C25FB69E676}" destId="{89FBE1A5-AFCA-49DA-BFFD-E41CB4277A90}" srcOrd="5" destOrd="0" presId="urn:microsoft.com/office/officeart/2005/8/layout/cycle1"/>
    <dgm:cxn modelId="{92A15D6E-DE52-43F5-ADE6-918B7E9A4F20}" type="presParOf" srcId="{0A5AAAD4-4A57-42B4-AD3C-2C25FB69E676}" destId="{9500998F-7706-4B9B-AE58-3A1AFFF6EAC1}" srcOrd="6" destOrd="0" presId="urn:microsoft.com/office/officeart/2005/8/layout/cycle1"/>
    <dgm:cxn modelId="{DD4E52EE-67E7-4F3C-838F-88425B75B0E0}" type="presParOf" srcId="{0A5AAAD4-4A57-42B4-AD3C-2C25FB69E676}" destId="{98A58B71-0850-449E-8443-C61026D0AE56}" srcOrd="7" destOrd="0" presId="urn:microsoft.com/office/officeart/2005/8/layout/cycle1"/>
    <dgm:cxn modelId="{662B0BED-C18B-406F-8A4D-2C5D086D3937}" type="presParOf" srcId="{0A5AAAD4-4A57-42B4-AD3C-2C25FB69E676}" destId="{7DDFEF86-CE2D-4FE1-9725-B9C30ACB5A19}" srcOrd="8" destOrd="0" presId="urn:microsoft.com/office/officeart/2005/8/layout/cycle1"/>
    <dgm:cxn modelId="{D2C8D01A-420D-484E-8734-85412FC63F15}" type="presParOf" srcId="{0A5AAAD4-4A57-42B4-AD3C-2C25FB69E676}" destId="{4992A083-846C-43FF-9884-B6A1D77079C7}" srcOrd="9" destOrd="0" presId="urn:microsoft.com/office/officeart/2005/8/layout/cycle1"/>
    <dgm:cxn modelId="{0DCFDCFD-DE4E-4062-8041-255138A398B6}" type="presParOf" srcId="{0A5AAAD4-4A57-42B4-AD3C-2C25FB69E676}" destId="{F1B2C56A-85EF-4C47-B248-C2D77D9310C8}" srcOrd="10" destOrd="0" presId="urn:microsoft.com/office/officeart/2005/8/layout/cycle1"/>
    <dgm:cxn modelId="{0AEC2861-BA12-4434-9614-6F4549F9F350}" type="presParOf" srcId="{0A5AAAD4-4A57-42B4-AD3C-2C25FB69E676}" destId="{FC73911D-F5D3-4DDE-9C7B-D3D7D2E4A5BC}" srcOrd="11" destOrd="0" presId="urn:microsoft.com/office/officeart/2005/8/layout/cycle1"/>
    <dgm:cxn modelId="{5898A5CE-12AA-4E5C-B74B-34EE6A569B7E}" type="presParOf" srcId="{0A5AAAD4-4A57-42B4-AD3C-2C25FB69E676}" destId="{47EC0F74-4FD4-4085-944F-E72ED7D16A18}" srcOrd="12" destOrd="0" presId="urn:microsoft.com/office/officeart/2005/8/layout/cycle1"/>
    <dgm:cxn modelId="{F9A14B78-5322-4C01-B3F2-065359AD0E9D}" type="presParOf" srcId="{0A5AAAD4-4A57-42B4-AD3C-2C25FB69E676}" destId="{52AD9A93-C820-4BE7-BEAA-FB7B040735E2}" srcOrd="13" destOrd="0" presId="urn:microsoft.com/office/officeart/2005/8/layout/cycle1"/>
    <dgm:cxn modelId="{5967D0E3-FF4D-4515-9855-2D22CC409C1C}" type="presParOf" srcId="{0A5AAAD4-4A57-42B4-AD3C-2C25FB69E676}" destId="{D8E0A2C3-F16A-4CEE-9B5E-D63E1399DF3F}" srcOrd="14" destOrd="0" presId="urn:microsoft.com/office/officeart/2005/8/layout/cycle1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18349E-C4D4-45D3-A52E-8391033E553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2AF02B-C768-4D4E-94B8-547D7E07F9A6}">
      <dgm:prSet/>
      <dgm:spPr/>
      <dgm:t>
        <a:bodyPr/>
        <a:lstStyle/>
        <a:p>
          <a:r>
            <a:rPr lang="en-US"/>
            <a:t>Most emotion based BCI applications utilizing machine learning to achieve greater accuracy </a:t>
          </a:r>
        </a:p>
      </dgm:t>
    </dgm:pt>
    <dgm:pt modelId="{D0B87C36-FDE0-4C91-92C8-F18EB49A4330}" type="parTrans" cxnId="{EF6EAEDA-63B1-40C5-8AAA-6077267CF796}">
      <dgm:prSet/>
      <dgm:spPr/>
      <dgm:t>
        <a:bodyPr/>
        <a:lstStyle/>
        <a:p>
          <a:endParaRPr lang="en-US"/>
        </a:p>
      </dgm:t>
    </dgm:pt>
    <dgm:pt modelId="{EE8F93C6-F11C-400D-A1C8-42B68E15574D}" type="sibTrans" cxnId="{EF6EAEDA-63B1-40C5-8AAA-6077267CF796}">
      <dgm:prSet/>
      <dgm:spPr/>
      <dgm:t>
        <a:bodyPr/>
        <a:lstStyle/>
        <a:p>
          <a:endParaRPr lang="en-US"/>
        </a:p>
      </dgm:t>
    </dgm:pt>
    <dgm:pt modelId="{2CA1AF12-6C94-43E7-B71F-533A16C78A53}">
      <dgm:prSet/>
      <dgm:spPr/>
      <dgm:t>
        <a:bodyPr/>
        <a:lstStyle/>
        <a:p>
          <a:r>
            <a:rPr lang="en-US"/>
            <a:t>Determining which Javascript frameworks to use</a:t>
          </a:r>
        </a:p>
      </dgm:t>
    </dgm:pt>
    <dgm:pt modelId="{32DC711C-F770-4538-B024-2220DCB1242E}" type="parTrans" cxnId="{9099CF48-EEE3-494E-BB9F-0D1360EE440D}">
      <dgm:prSet/>
      <dgm:spPr/>
      <dgm:t>
        <a:bodyPr/>
        <a:lstStyle/>
        <a:p>
          <a:endParaRPr lang="en-US"/>
        </a:p>
      </dgm:t>
    </dgm:pt>
    <dgm:pt modelId="{2554D911-2755-4FCE-94B5-9F49412D8379}" type="sibTrans" cxnId="{9099CF48-EEE3-494E-BB9F-0D1360EE440D}">
      <dgm:prSet/>
      <dgm:spPr/>
      <dgm:t>
        <a:bodyPr/>
        <a:lstStyle/>
        <a:p>
          <a:endParaRPr lang="en-US"/>
        </a:p>
      </dgm:t>
    </dgm:pt>
    <dgm:pt modelId="{092CCC19-3210-4E20-8579-FF7EBDCE85E7}">
      <dgm:prSet/>
      <dgm:spPr/>
      <dgm:t>
        <a:bodyPr/>
        <a:lstStyle/>
        <a:p>
          <a:r>
            <a:rPr lang="en-US"/>
            <a:t>Classifying brain wave activity into different designations</a:t>
          </a:r>
        </a:p>
      </dgm:t>
    </dgm:pt>
    <dgm:pt modelId="{1FBF9890-0A6B-4E61-B24E-399FDE7197D4}" type="parTrans" cxnId="{32DBB44C-EDF3-43CF-83CD-74890FCD90AE}">
      <dgm:prSet/>
      <dgm:spPr/>
      <dgm:t>
        <a:bodyPr/>
        <a:lstStyle/>
        <a:p>
          <a:endParaRPr lang="en-US"/>
        </a:p>
      </dgm:t>
    </dgm:pt>
    <dgm:pt modelId="{C5AF8B77-7169-48CC-87E5-CDD667B4357E}" type="sibTrans" cxnId="{32DBB44C-EDF3-43CF-83CD-74890FCD90AE}">
      <dgm:prSet/>
      <dgm:spPr/>
      <dgm:t>
        <a:bodyPr/>
        <a:lstStyle/>
        <a:p>
          <a:endParaRPr lang="en-US"/>
        </a:p>
      </dgm:t>
    </dgm:pt>
    <dgm:pt modelId="{90C40C3C-4E60-4D39-955A-6308BE9D3A43}">
      <dgm:prSet/>
      <dgm:spPr/>
      <dgm:t>
        <a:bodyPr/>
        <a:lstStyle/>
        <a:p>
          <a:r>
            <a:rPr lang="en-US"/>
            <a:t>Getting the back end to communicate with the front end </a:t>
          </a:r>
        </a:p>
      </dgm:t>
    </dgm:pt>
    <dgm:pt modelId="{85D895C2-2919-4471-87C0-B2E11760FE4C}" type="parTrans" cxnId="{F7EC9D60-5F5B-4C18-AA65-38B63A35235C}">
      <dgm:prSet/>
      <dgm:spPr/>
      <dgm:t>
        <a:bodyPr/>
        <a:lstStyle/>
        <a:p>
          <a:endParaRPr lang="en-US"/>
        </a:p>
      </dgm:t>
    </dgm:pt>
    <dgm:pt modelId="{C128BCDA-FE5D-46EC-9BDF-4FB1AFE155A4}" type="sibTrans" cxnId="{F7EC9D60-5F5B-4C18-AA65-38B63A35235C}">
      <dgm:prSet/>
      <dgm:spPr/>
      <dgm:t>
        <a:bodyPr/>
        <a:lstStyle/>
        <a:p>
          <a:endParaRPr lang="en-US"/>
        </a:p>
      </dgm:t>
    </dgm:pt>
    <dgm:pt modelId="{5903AC67-22AE-41DD-AD24-2F79774A69A4}" type="pres">
      <dgm:prSet presAssocID="{9318349E-C4D4-45D3-A52E-8391033E55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D75BE3-88F6-4C19-8A1B-2A7526A39AF4}" type="pres">
      <dgm:prSet presAssocID="{7F2AF02B-C768-4D4E-94B8-547D7E07F9A6}" presName="hierRoot1" presStyleCnt="0"/>
      <dgm:spPr/>
    </dgm:pt>
    <dgm:pt modelId="{57395591-822B-4E7A-8FA6-3909FEAF7251}" type="pres">
      <dgm:prSet presAssocID="{7F2AF02B-C768-4D4E-94B8-547D7E07F9A6}" presName="composite" presStyleCnt="0"/>
      <dgm:spPr/>
    </dgm:pt>
    <dgm:pt modelId="{E0957145-945E-402A-B793-3424E6A9E789}" type="pres">
      <dgm:prSet presAssocID="{7F2AF02B-C768-4D4E-94B8-547D7E07F9A6}" presName="background" presStyleLbl="node0" presStyleIdx="0" presStyleCnt="4"/>
      <dgm:spPr/>
    </dgm:pt>
    <dgm:pt modelId="{E26F458A-E429-4865-A045-9AA41F0CBF80}" type="pres">
      <dgm:prSet presAssocID="{7F2AF02B-C768-4D4E-94B8-547D7E07F9A6}" presName="text" presStyleLbl="fgAcc0" presStyleIdx="0" presStyleCnt="4">
        <dgm:presLayoutVars>
          <dgm:chPref val="3"/>
        </dgm:presLayoutVars>
      </dgm:prSet>
      <dgm:spPr/>
    </dgm:pt>
    <dgm:pt modelId="{BF164DAF-C357-4575-B3DA-DD82B359529E}" type="pres">
      <dgm:prSet presAssocID="{7F2AF02B-C768-4D4E-94B8-547D7E07F9A6}" presName="hierChild2" presStyleCnt="0"/>
      <dgm:spPr/>
    </dgm:pt>
    <dgm:pt modelId="{E8BBC618-C81E-4FC2-B854-8C5A1FA2B1BA}" type="pres">
      <dgm:prSet presAssocID="{2CA1AF12-6C94-43E7-B71F-533A16C78A53}" presName="hierRoot1" presStyleCnt="0"/>
      <dgm:spPr/>
    </dgm:pt>
    <dgm:pt modelId="{430AE2D5-A014-4ADF-9E29-6C67D0D46E48}" type="pres">
      <dgm:prSet presAssocID="{2CA1AF12-6C94-43E7-B71F-533A16C78A53}" presName="composite" presStyleCnt="0"/>
      <dgm:spPr/>
    </dgm:pt>
    <dgm:pt modelId="{8CFD3A31-1A05-441D-BEC6-6B6BC14083F3}" type="pres">
      <dgm:prSet presAssocID="{2CA1AF12-6C94-43E7-B71F-533A16C78A53}" presName="background" presStyleLbl="node0" presStyleIdx="1" presStyleCnt="4"/>
      <dgm:spPr/>
    </dgm:pt>
    <dgm:pt modelId="{356C8F2B-0FA3-406F-8C43-DBE6AF57D6C5}" type="pres">
      <dgm:prSet presAssocID="{2CA1AF12-6C94-43E7-B71F-533A16C78A53}" presName="text" presStyleLbl="fgAcc0" presStyleIdx="1" presStyleCnt="4">
        <dgm:presLayoutVars>
          <dgm:chPref val="3"/>
        </dgm:presLayoutVars>
      </dgm:prSet>
      <dgm:spPr/>
    </dgm:pt>
    <dgm:pt modelId="{DAC0B3E2-F582-4D16-9B51-6A2DC813247B}" type="pres">
      <dgm:prSet presAssocID="{2CA1AF12-6C94-43E7-B71F-533A16C78A53}" presName="hierChild2" presStyleCnt="0"/>
      <dgm:spPr/>
    </dgm:pt>
    <dgm:pt modelId="{B732C60C-D6F3-42D9-931B-D9C35DAB5160}" type="pres">
      <dgm:prSet presAssocID="{092CCC19-3210-4E20-8579-FF7EBDCE85E7}" presName="hierRoot1" presStyleCnt="0"/>
      <dgm:spPr/>
    </dgm:pt>
    <dgm:pt modelId="{DD46AD60-8E24-4973-9FF2-A4E842B925EA}" type="pres">
      <dgm:prSet presAssocID="{092CCC19-3210-4E20-8579-FF7EBDCE85E7}" presName="composite" presStyleCnt="0"/>
      <dgm:spPr/>
    </dgm:pt>
    <dgm:pt modelId="{1EA08C1C-2F0B-40F8-A46A-6AAAE068948B}" type="pres">
      <dgm:prSet presAssocID="{092CCC19-3210-4E20-8579-FF7EBDCE85E7}" presName="background" presStyleLbl="node0" presStyleIdx="2" presStyleCnt="4"/>
      <dgm:spPr/>
    </dgm:pt>
    <dgm:pt modelId="{54C1F850-8293-4D20-8D8D-D92CAF405D5F}" type="pres">
      <dgm:prSet presAssocID="{092CCC19-3210-4E20-8579-FF7EBDCE85E7}" presName="text" presStyleLbl="fgAcc0" presStyleIdx="2" presStyleCnt="4">
        <dgm:presLayoutVars>
          <dgm:chPref val="3"/>
        </dgm:presLayoutVars>
      </dgm:prSet>
      <dgm:spPr/>
    </dgm:pt>
    <dgm:pt modelId="{A19AB755-F8EC-4DA4-AA67-E16753D3AB2B}" type="pres">
      <dgm:prSet presAssocID="{092CCC19-3210-4E20-8579-FF7EBDCE85E7}" presName="hierChild2" presStyleCnt="0"/>
      <dgm:spPr/>
    </dgm:pt>
    <dgm:pt modelId="{44573C7B-BD55-49DE-9FF7-61913D58C3C0}" type="pres">
      <dgm:prSet presAssocID="{90C40C3C-4E60-4D39-955A-6308BE9D3A43}" presName="hierRoot1" presStyleCnt="0"/>
      <dgm:spPr/>
    </dgm:pt>
    <dgm:pt modelId="{3FDEC222-F2D2-452B-8462-B464E7E3E583}" type="pres">
      <dgm:prSet presAssocID="{90C40C3C-4E60-4D39-955A-6308BE9D3A43}" presName="composite" presStyleCnt="0"/>
      <dgm:spPr/>
    </dgm:pt>
    <dgm:pt modelId="{1735B4D2-3D86-4106-B215-EB3369E7C3DB}" type="pres">
      <dgm:prSet presAssocID="{90C40C3C-4E60-4D39-955A-6308BE9D3A43}" presName="background" presStyleLbl="node0" presStyleIdx="3" presStyleCnt="4"/>
      <dgm:spPr/>
    </dgm:pt>
    <dgm:pt modelId="{A91D4E5C-1564-423E-9996-2D002A3805D4}" type="pres">
      <dgm:prSet presAssocID="{90C40C3C-4E60-4D39-955A-6308BE9D3A43}" presName="text" presStyleLbl="fgAcc0" presStyleIdx="3" presStyleCnt="4">
        <dgm:presLayoutVars>
          <dgm:chPref val="3"/>
        </dgm:presLayoutVars>
      </dgm:prSet>
      <dgm:spPr/>
    </dgm:pt>
    <dgm:pt modelId="{6021423F-1BEF-4929-956F-ACA26413C66D}" type="pres">
      <dgm:prSet presAssocID="{90C40C3C-4E60-4D39-955A-6308BE9D3A43}" presName="hierChild2" presStyleCnt="0"/>
      <dgm:spPr/>
    </dgm:pt>
  </dgm:ptLst>
  <dgm:cxnLst>
    <dgm:cxn modelId="{F7EC9D60-5F5B-4C18-AA65-38B63A35235C}" srcId="{9318349E-C4D4-45D3-A52E-8391033E5537}" destId="{90C40C3C-4E60-4D39-955A-6308BE9D3A43}" srcOrd="3" destOrd="0" parTransId="{85D895C2-2919-4471-87C0-B2E11760FE4C}" sibTransId="{C128BCDA-FE5D-46EC-9BDF-4FB1AFE155A4}"/>
    <dgm:cxn modelId="{9099CF48-EEE3-494E-BB9F-0D1360EE440D}" srcId="{9318349E-C4D4-45D3-A52E-8391033E5537}" destId="{2CA1AF12-6C94-43E7-B71F-533A16C78A53}" srcOrd="1" destOrd="0" parTransId="{32DC711C-F770-4538-B024-2220DCB1242E}" sibTransId="{2554D911-2755-4FCE-94B5-9F49412D8379}"/>
    <dgm:cxn modelId="{9798CE49-D83D-41BD-8E27-C1C3792BAFA5}" type="presOf" srcId="{2CA1AF12-6C94-43E7-B71F-533A16C78A53}" destId="{356C8F2B-0FA3-406F-8C43-DBE6AF57D6C5}" srcOrd="0" destOrd="0" presId="urn:microsoft.com/office/officeart/2005/8/layout/hierarchy1"/>
    <dgm:cxn modelId="{32DBB44C-EDF3-43CF-83CD-74890FCD90AE}" srcId="{9318349E-C4D4-45D3-A52E-8391033E5537}" destId="{092CCC19-3210-4E20-8579-FF7EBDCE85E7}" srcOrd="2" destOrd="0" parTransId="{1FBF9890-0A6B-4E61-B24E-399FDE7197D4}" sibTransId="{C5AF8B77-7169-48CC-87E5-CDD667B4357E}"/>
    <dgm:cxn modelId="{6DFC8192-9575-46E3-B1F5-499DD75B2423}" type="presOf" srcId="{092CCC19-3210-4E20-8579-FF7EBDCE85E7}" destId="{54C1F850-8293-4D20-8D8D-D92CAF405D5F}" srcOrd="0" destOrd="0" presId="urn:microsoft.com/office/officeart/2005/8/layout/hierarchy1"/>
    <dgm:cxn modelId="{F030C593-D2B2-40C1-AED6-AACC642AD19D}" type="presOf" srcId="{90C40C3C-4E60-4D39-955A-6308BE9D3A43}" destId="{A91D4E5C-1564-423E-9996-2D002A3805D4}" srcOrd="0" destOrd="0" presId="urn:microsoft.com/office/officeart/2005/8/layout/hierarchy1"/>
    <dgm:cxn modelId="{23D3F6BB-466A-439B-8FB1-4A9311C1FC0D}" type="presOf" srcId="{9318349E-C4D4-45D3-A52E-8391033E5537}" destId="{5903AC67-22AE-41DD-AD24-2F79774A69A4}" srcOrd="0" destOrd="0" presId="urn:microsoft.com/office/officeart/2005/8/layout/hierarchy1"/>
    <dgm:cxn modelId="{FBB2EDC9-FC3C-4728-A138-0C457F747741}" type="presOf" srcId="{7F2AF02B-C768-4D4E-94B8-547D7E07F9A6}" destId="{E26F458A-E429-4865-A045-9AA41F0CBF80}" srcOrd="0" destOrd="0" presId="urn:microsoft.com/office/officeart/2005/8/layout/hierarchy1"/>
    <dgm:cxn modelId="{EF6EAEDA-63B1-40C5-8AAA-6077267CF796}" srcId="{9318349E-C4D4-45D3-A52E-8391033E5537}" destId="{7F2AF02B-C768-4D4E-94B8-547D7E07F9A6}" srcOrd="0" destOrd="0" parTransId="{D0B87C36-FDE0-4C91-92C8-F18EB49A4330}" sibTransId="{EE8F93C6-F11C-400D-A1C8-42B68E15574D}"/>
    <dgm:cxn modelId="{BDA9A1AC-7A77-4CB6-80C1-C9B47A3C19B8}" type="presParOf" srcId="{5903AC67-22AE-41DD-AD24-2F79774A69A4}" destId="{21D75BE3-88F6-4C19-8A1B-2A7526A39AF4}" srcOrd="0" destOrd="0" presId="urn:microsoft.com/office/officeart/2005/8/layout/hierarchy1"/>
    <dgm:cxn modelId="{36C4DD83-0480-4CAE-99B4-48ABFF16FC2D}" type="presParOf" srcId="{21D75BE3-88F6-4C19-8A1B-2A7526A39AF4}" destId="{57395591-822B-4E7A-8FA6-3909FEAF7251}" srcOrd="0" destOrd="0" presId="urn:microsoft.com/office/officeart/2005/8/layout/hierarchy1"/>
    <dgm:cxn modelId="{D7A68FCB-874B-4BB7-A26F-4FE9CA66F70C}" type="presParOf" srcId="{57395591-822B-4E7A-8FA6-3909FEAF7251}" destId="{E0957145-945E-402A-B793-3424E6A9E789}" srcOrd="0" destOrd="0" presId="urn:microsoft.com/office/officeart/2005/8/layout/hierarchy1"/>
    <dgm:cxn modelId="{A484C2A9-DA7C-427A-BF0E-CDCDF5121339}" type="presParOf" srcId="{57395591-822B-4E7A-8FA6-3909FEAF7251}" destId="{E26F458A-E429-4865-A045-9AA41F0CBF80}" srcOrd="1" destOrd="0" presId="urn:microsoft.com/office/officeart/2005/8/layout/hierarchy1"/>
    <dgm:cxn modelId="{3DCA5C42-8738-4FC2-B00C-221B8AD40EBC}" type="presParOf" srcId="{21D75BE3-88F6-4C19-8A1B-2A7526A39AF4}" destId="{BF164DAF-C357-4575-B3DA-DD82B359529E}" srcOrd="1" destOrd="0" presId="urn:microsoft.com/office/officeart/2005/8/layout/hierarchy1"/>
    <dgm:cxn modelId="{100A058E-1A31-49ED-967F-B366B6A33984}" type="presParOf" srcId="{5903AC67-22AE-41DD-AD24-2F79774A69A4}" destId="{E8BBC618-C81E-4FC2-B854-8C5A1FA2B1BA}" srcOrd="1" destOrd="0" presId="urn:microsoft.com/office/officeart/2005/8/layout/hierarchy1"/>
    <dgm:cxn modelId="{4682F700-6BB0-49D2-8E10-1E79E8B5F330}" type="presParOf" srcId="{E8BBC618-C81E-4FC2-B854-8C5A1FA2B1BA}" destId="{430AE2D5-A014-4ADF-9E29-6C67D0D46E48}" srcOrd="0" destOrd="0" presId="urn:microsoft.com/office/officeart/2005/8/layout/hierarchy1"/>
    <dgm:cxn modelId="{4BF3E6A3-A3D5-453B-A064-067040A0D215}" type="presParOf" srcId="{430AE2D5-A014-4ADF-9E29-6C67D0D46E48}" destId="{8CFD3A31-1A05-441D-BEC6-6B6BC14083F3}" srcOrd="0" destOrd="0" presId="urn:microsoft.com/office/officeart/2005/8/layout/hierarchy1"/>
    <dgm:cxn modelId="{71A49E3E-6162-492D-A279-FD849C6A6E4A}" type="presParOf" srcId="{430AE2D5-A014-4ADF-9E29-6C67D0D46E48}" destId="{356C8F2B-0FA3-406F-8C43-DBE6AF57D6C5}" srcOrd="1" destOrd="0" presId="urn:microsoft.com/office/officeart/2005/8/layout/hierarchy1"/>
    <dgm:cxn modelId="{E3C3A0A4-A1F5-4726-95F4-90CC6F4FC52C}" type="presParOf" srcId="{E8BBC618-C81E-4FC2-B854-8C5A1FA2B1BA}" destId="{DAC0B3E2-F582-4D16-9B51-6A2DC813247B}" srcOrd="1" destOrd="0" presId="urn:microsoft.com/office/officeart/2005/8/layout/hierarchy1"/>
    <dgm:cxn modelId="{1D3D15CE-4F8E-4B86-A6AE-E0782D95426D}" type="presParOf" srcId="{5903AC67-22AE-41DD-AD24-2F79774A69A4}" destId="{B732C60C-D6F3-42D9-931B-D9C35DAB5160}" srcOrd="2" destOrd="0" presId="urn:microsoft.com/office/officeart/2005/8/layout/hierarchy1"/>
    <dgm:cxn modelId="{065E9671-3D99-4EDC-B1F5-BDDCA3314860}" type="presParOf" srcId="{B732C60C-D6F3-42D9-931B-D9C35DAB5160}" destId="{DD46AD60-8E24-4973-9FF2-A4E842B925EA}" srcOrd="0" destOrd="0" presId="urn:microsoft.com/office/officeart/2005/8/layout/hierarchy1"/>
    <dgm:cxn modelId="{064C7307-AA58-4B73-B054-59B4936F0382}" type="presParOf" srcId="{DD46AD60-8E24-4973-9FF2-A4E842B925EA}" destId="{1EA08C1C-2F0B-40F8-A46A-6AAAE068948B}" srcOrd="0" destOrd="0" presId="urn:microsoft.com/office/officeart/2005/8/layout/hierarchy1"/>
    <dgm:cxn modelId="{33E50C76-AE2B-4EF1-9023-3063628584FC}" type="presParOf" srcId="{DD46AD60-8E24-4973-9FF2-A4E842B925EA}" destId="{54C1F850-8293-4D20-8D8D-D92CAF405D5F}" srcOrd="1" destOrd="0" presId="urn:microsoft.com/office/officeart/2005/8/layout/hierarchy1"/>
    <dgm:cxn modelId="{650933ED-9465-4C2E-838E-ED03C0592CC3}" type="presParOf" srcId="{B732C60C-D6F3-42D9-931B-D9C35DAB5160}" destId="{A19AB755-F8EC-4DA4-AA67-E16753D3AB2B}" srcOrd="1" destOrd="0" presId="urn:microsoft.com/office/officeart/2005/8/layout/hierarchy1"/>
    <dgm:cxn modelId="{028E4DB0-300B-4740-9BA6-D15CBFF5151F}" type="presParOf" srcId="{5903AC67-22AE-41DD-AD24-2F79774A69A4}" destId="{44573C7B-BD55-49DE-9FF7-61913D58C3C0}" srcOrd="3" destOrd="0" presId="urn:microsoft.com/office/officeart/2005/8/layout/hierarchy1"/>
    <dgm:cxn modelId="{634CFD1C-364A-419B-BA40-19DED1C819DA}" type="presParOf" srcId="{44573C7B-BD55-49DE-9FF7-61913D58C3C0}" destId="{3FDEC222-F2D2-452B-8462-B464E7E3E583}" srcOrd="0" destOrd="0" presId="urn:microsoft.com/office/officeart/2005/8/layout/hierarchy1"/>
    <dgm:cxn modelId="{528754A2-0F45-460C-BCF3-CF08C15BB370}" type="presParOf" srcId="{3FDEC222-F2D2-452B-8462-B464E7E3E583}" destId="{1735B4D2-3D86-4106-B215-EB3369E7C3DB}" srcOrd="0" destOrd="0" presId="urn:microsoft.com/office/officeart/2005/8/layout/hierarchy1"/>
    <dgm:cxn modelId="{6B7F19E5-0C4B-4931-8659-1A7D306AE476}" type="presParOf" srcId="{3FDEC222-F2D2-452B-8462-B464E7E3E583}" destId="{A91D4E5C-1564-423E-9996-2D002A3805D4}" srcOrd="1" destOrd="0" presId="urn:microsoft.com/office/officeart/2005/8/layout/hierarchy1"/>
    <dgm:cxn modelId="{5910FAA2-DA9B-4E59-99E0-D806C1C1066D}" type="presParOf" srcId="{44573C7B-BD55-49DE-9FF7-61913D58C3C0}" destId="{6021423F-1BEF-4929-956F-ACA26413C6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59812-4C4A-456C-A05B-187FA7D6E52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2CFBA9-DA17-43BD-B2C8-6CB413A7D79D}">
      <dgm:prSet/>
      <dgm:spPr/>
      <dgm:t>
        <a:bodyPr/>
        <a:lstStyle/>
        <a:p>
          <a:r>
            <a:rPr lang="en-US" dirty="0"/>
            <a:t>Improving emotional verification processes</a:t>
          </a:r>
        </a:p>
      </dgm:t>
    </dgm:pt>
    <dgm:pt modelId="{A78A5AC6-CDFB-4D8E-8F7B-9CFE30ACBBE4}" type="parTrans" cxnId="{6C65BB89-54F3-4F81-83BF-C2EF20C536B8}">
      <dgm:prSet/>
      <dgm:spPr/>
      <dgm:t>
        <a:bodyPr/>
        <a:lstStyle/>
        <a:p>
          <a:endParaRPr lang="en-US"/>
        </a:p>
      </dgm:t>
    </dgm:pt>
    <dgm:pt modelId="{D52B9F73-FC2A-4FE1-BB7C-51B7D1B40AA6}" type="sibTrans" cxnId="{6C65BB89-54F3-4F81-83BF-C2EF20C536B8}">
      <dgm:prSet/>
      <dgm:spPr/>
      <dgm:t>
        <a:bodyPr/>
        <a:lstStyle/>
        <a:p>
          <a:endParaRPr lang="en-US"/>
        </a:p>
      </dgm:t>
    </dgm:pt>
    <dgm:pt modelId="{EA709377-330F-495A-9B82-526F1EBBDD7B}">
      <dgm:prSet/>
      <dgm:spPr/>
      <dgm:t>
        <a:bodyPr/>
        <a:lstStyle/>
        <a:p>
          <a:r>
            <a:rPr lang="en-US"/>
            <a:t>Making it more accurate</a:t>
          </a:r>
        </a:p>
      </dgm:t>
    </dgm:pt>
    <dgm:pt modelId="{400E1161-185C-4F7F-9F5C-C43C9466231B}" type="parTrans" cxnId="{CC85F4DF-FCD3-41B5-A67F-8F0C00F7638B}">
      <dgm:prSet/>
      <dgm:spPr/>
      <dgm:t>
        <a:bodyPr/>
        <a:lstStyle/>
        <a:p>
          <a:endParaRPr lang="en-US"/>
        </a:p>
      </dgm:t>
    </dgm:pt>
    <dgm:pt modelId="{300DB656-1093-4FCF-B687-FCEC76222324}" type="sibTrans" cxnId="{CC85F4DF-FCD3-41B5-A67F-8F0C00F7638B}">
      <dgm:prSet/>
      <dgm:spPr/>
      <dgm:t>
        <a:bodyPr/>
        <a:lstStyle/>
        <a:p>
          <a:endParaRPr lang="en-US"/>
        </a:p>
      </dgm:t>
    </dgm:pt>
    <dgm:pt modelId="{8994820E-1753-47C6-BE48-DE460F5C4461}">
      <dgm:prSet/>
      <dgm:spPr/>
      <dgm:t>
        <a:bodyPr/>
        <a:lstStyle/>
        <a:p>
          <a:r>
            <a:rPr lang="en-US"/>
            <a:t>Making it quicker</a:t>
          </a:r>
        </a:p>
      </dgm:t>
    </dgm:pt>
    <dgm:pt modelId="{F5D25B8F-BE1B-4367-BDF4-AB371DB01B4E}" type="parTrans" cxnId="{BF6C3F2F-0EDE-4C86-82EA-48002D59A656}">
      <dgm:prSet/>
      <dgm:spPr/>
      <dgm:t>
        <a:bodyPr/>
        <a:lstStyle/>
        <a:p>
          <a:endParaRPr lang="en-US"/>
        </a:p>
      </dgm:t>
    </dgm:pt>
    <dgm:pt modelId="{BA266BAE-AAAA-4473-BEF9-DDB24786E9AC}" type="sibTrans" cxnId="{BF6C3F2F-0EDE-4C86-82EA-48002D59A656}">
      <dgm:prSet/>
      <dgm:spPr/>
      <dgm:t>
        <a:bodyPr/>
        <a:lstStyle/>
        <a:p>
          <a:endParaRPr lang="en-US"/>
        </a:p>
      </dgm:t>
    </dgm:pt>
    <dgm:pt modelId="{734C3637-D19A-476A-B534-3210F333DF48}">
      <dgm:prSet/>
      <dgm:spPr/>
      <dgm:t>
        <a:bodyPr/>
        <a:lstStyle/>
        <a:p>
          <a:r>
            <a:rPr lang="en-US"/>
            <a:t>Integrating machine-learning</a:t>
          </a:r>
        </a:p>
      </dgm:t>
    </dgm:pt>
    <dgm:pt modelId="{297F47A2-8281-4B55-A16C-22D36CD9D05C}" type="parTrans" cxnId="{6E54582E-B905-4C2B-8BB2-0E0ECD0836E4}">
      <dgm:prSet/>
      <dgm:spPr/>
      <dgm:t>
        <a:bodyPr/>
        <a:lstStyle/>
        <a:p>
          <a:endParaRPr lang="en-US"/>
        </a:p>
      </dgm:t>
    </dgm:pt>
    <dgm:pt modelId="{A9C18369-772E-4819-BEBA-AA739C594EEB}" type="sibTrans" cxnId="{6E54582E-B905-4C2B-8BB2-0E0ECD0836E4}">
      <dgm:prSet/>
      <dgm:spPr/>
      <dgm:t>
        <a:bodyPr/>
        <a:lstStyle/>
        <a:p>
          <a:endParaRPr lang="en-US"/>
        </a:p>
      </dgm:t>
    </dgm:pt>
    <dgm:pt modelId="{9AE0E9C3-29A4-4690-9646-28E6D4C94F24}">
      <dgm:prSet/>
      <dgm:spPr/>
      <dgm:t>
        <a:bodyPr/>
        <a:lstStyle/>
        <a:p>
          <a:r>
            <a:rPr lang="en-US"/>
            <a:t>Adding more emotional responses</a:t>
          </a:r>
        </a:p>
      </dgm:t>
    </dgm:pt>
    <dgm:pt modelId="{FDC708A1-BFB2-402F-AA1F-EE4D50562EA0}" type="parTrans" cxnId="{91399D70-2253-4301-8D1E-C8714D5DC60D}">
      <dgm:prSet/>
      <dgm:spPr/>
      <dgm:t>
        <a:bodyPr/>
        <a:lstStyle/>
        <a:p>
          <a:endParaRPr lang="en-US"/>
        </a:p>
      </dgm:t>
    </dgm:pt>
    <dgm:pt modelId="{744C8388-B87B-4261-B9EF-F6AD01D91997}" type="sibTrans" cxnId="{91399D70-2253-4301-8D1E-C8714D5DC60D}">
      <dgm:prSet/>
      <dgm:spPr/>
      <dgm:t>
        <a:bodyPr/>
        <a:lstStyle/>
        <a:p>
          <a:endParaRPr lang="en-US"/>
        </a:p>
      </dgm:t>
    </dgm:pt>
    <dgm:pt modelId="{BAC8D81C-5AE4-44F0-B40A-67391B787910}">
      <dgm:prSet/>
      <dgm:spPr/>
      <dgm:t>
        <a:bodyPr/>
        <a:lstStyle/>
        <a:p>
          <a:r>
            <a:rPr lang="en-US"/>
            <a:t>Better UI</a:t>
          </a:r>
        </a:p>
      </dgm:t>
    </dgm:pt>
    <dgm:pt modelId="{CD0C3E61-541F-40B1-A428-EE413C17EA29}" type="parTrans" cxnId="{C759E122-75F0-42D1-AEE5-EE5138C51365}">
      <dgm:prSet/>
      <dgm:spPr/>
      <dgm:t>
        <a:bodyPr/>
        <a:lstStyle/>
        <a:p>
          <a:endParaRPr lang="en-US"/>
        </a:p>
      </dgm:t>
    </dgm:pt>
    <dgm:pt modelId="{3561B54C-8578-4CA5-89D4-5B6FD25FD756}" type="sibTrans" cxnId="{C759E122-75F0-42D1-AEE5-EE5138C51365}">
      <dgm:prSet/>
      <dgm:spPr/>
      <dgm:t>
        <a:bodyPr/>
        <a:lstStyle/>
        <a:p>
          <a:endParaRPr lang="en-US"/>
        </a:p>
      </dgm:t>
    </dgm:pt>
    <dgm:pt modelId="{A11B36BA-71E8-44E9-910A-C5DF0E00253D}" type="pres">
      <dgm:prSet presAssocID="{7A059812-4C4A-456C-A05B-187FA7D6E520}" presName="linear" presStyleCnt="0">
        <dgm:presLayoutVars>
          <dgm:dir/>
          <dgm:animLvl val="lvl"/>
          <dgm:resizeHandles val="exact"/>
        </dgm:presLayoutVars>
      </dgm:prSet>
      <dgm:spPr/>
    </dgm:pt>
    <dgm:pt modelId="{440F2698-4B4C-4A9D-AD09-4A20651B44B1}" type="pres">
      <dgm:prSet presAssocID="{072CFBA9-DA17-43BD-B2C8-6CB413A7D79D}" presName="parentLin" presStyleCnt="0"/>
      <dgm:spPr/>
    </dgm:pt>
    <dgm:pt modelId="{8427496B-B743-4D20-966C-37CD7634F3E4}" type="pres">
      <dgm:prSet presAssocID="{072CFBA9-DA17-43BD-B2C8-6CB413A7D79D}" presName="parentLeftMargin" presStyleLbl="node1" presStyleIdx="0" presStyleCnt="3"/>
      <dgm:spPr/>
    </dgm:pt>
    <dgm:pt modelId="{A7166306-551A-43E7-8423-FADA63D91882}" type="pres">
      <dgm:prSet presAssocID="{072CFBA9-DA17-43BD-B2C8-6CB413A7D7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F5644E-DDC7-41CA-8328-387F22F4E88D}" type="pres">
      <dgm:prSet presAssocID="{072CFBA9-DA17-43BD-B2C8-6CB413A7D79D}" presName="negativeSpace" presStyleCnt="0"/>
      <dgm:spPr/>
    </dgm:pt>
    <dgm:pt modelId="{5044ECFF-43B0-4852-8261-C919070E6F3D}" type="pres">
      <dgm:prSet presAssocID="{072CFBA9-DA17-43BD-B2C8-6CB413A7D79D}" presName="childText" presStyleLbl="conFgAcc1" presStyleIdx="0" presStyleCnt="3">
        <dgm:presLayoutVars>
          <dgm:bulletEnabled val="1"/>
        </dgm:presLayoutVars>
      </dgm:prSet>
      <dgm:spPr/>
    </dgm:pt>
    <dgm:pt modelId="{991DE345-EAC3-44F8-8CF9-8BA8BC2D2AD3}" type="pres">
      <dgm:prSet presAssocID="{D52B9F73-FC2A-4FE1-BB7C-51B7D1B40AA6}" presName="spaceBetweenRectangles" presStyleCnt="0"/>
      <dgm:spPr/>
    </dgm:pt>
    <dgm:pt modelId="{33BD2549-629F-491F-AEFE-FC20C3C9A95C}" type="pres">
      <dgm:prSet presAssocID="{9AE0E9C3-29A4-4690-9646-28E6D4C94F24}" presName="parentLin" presStyleCnt="0"/>
      <dgm:spPr/>
    </dgm:pt>
    <dgm:pt modelId="{663E5A2E-D2EF-4BCE-B30D-CDF375C71F9F}" type="pres">
      <dgm:prSet presAssocID="{9AE0E9C3-29A4-4690-9646-28E6D4C94F24}" presName="parentLeftMargin" presStyleLbl="node1" presStyleIdx="0" presStyleCnt="3"/>
      <dgm:spPr/>
    </dgm:pt>
    <dgm:pt modelId="{1C5EE8F6-610D-4875-9D63-83D6B7FD78B3}" type="pres">
      <dgm:prSet presAssocID="{9AE0E9C3-29A4-4690-9646-28E6D4C94F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1D9C57-0A94-42E7-B339-C9C0B296BC67}" type="pres">
      <dgm:prSet presAssocID="{9AE0E9C3-29A4-4690-9646-28E6D4C94F24}" presName="negativeSpace" presStyleCnt="0"/>
      <dgm:spPr/>
    </dgm:pt>
    <dgm:pt modelId="{60757998-521C-495E-B06F-A882ADCC6DE9}" type="pres">
      <dgm:prSet presAssocID="{9AE0E9C3-29A4-4690-9646-28E6D4C94F24}" presName="childText" presStyleLbl="conFgAcc1" presStyleIdx="1" presStyleCnt="3">
        <dgm:presLayoutVars>
          <dgm:bulletEnabled val="1"/>
        </dgm:presLayoutVars>
      </dgm:prSet>
      <dgm:spPr/>
    </dgm:pt>
    <dgm:pt modelId="{F6BBA5F0-95A4-434A-87CE-0CED5AE5EA24}" type="pres">
      <dgm:prSet presAssocID="{744C8388-B87B-4261-B9EF-F6AD01D91997}" presName="spaceBetweenRectangles" presStyleCnt="0"/>
      <dgm:spPr/>
    </dgm:pt>
    <dgm:pt modelId="{427326CB-1979-403D-8122-B4FD90470BA1}" type="pres">
      <dgm:prSet presAssocID="{BAC8D81C-5AE4-44F0-B40A-67391B787910}" presName="parentLin" presStyleCnt="0"/>
      <dgm:spPr/>
    </dgm:pt>
    <dgm:pt modelId="{C2784153-E152-4522-9E64-2D7C7A56D8CC}" type="pres">
      <dgm:prSet presAssocID="{BAC8D81C-5AE4-44F0-B40A-67391B787910}" presName="parentLeftMargin" presStyleLbl="node1" presStyleIdx="1" presStyleCnt="3"/>
      <dgm:spPr/>
    </dgm:pt>
    <dgm:pt modelId="{053C359A-8B9A-47A0-946F-C8C8571FF9BE}" type="pres">
      <dgm:prSet presAssocID="{BAC8D81C-5AE4-44F0-B40A-67391B7879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224CF41-EF98-40BB-BA71-D624742CDEB7}" type="pres">
      <dgm:prSet presAssocID="{BAC8D81C-5AE4-44F0-B40A-67391B787910}" presName="negativeSpace" presStyleCnt="0"/>
      <dgm:spPr/>
    </dgm:pt>
    <dgm:pt modelId="{93C43289-512E-416F-AD4B-F3D8E425EDA9}" type="pres">
      <dgm:prSet presAssocID="{BAC8D81C-5AE4-44F0-B40A-67391B78791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610F00-E7D8-4D41-8FBC-6FCE4C14E455}" type="presOf" srcId="{072CFBA9-DA17-43BD-B2C8-6CB413A7D79D}" destId="{A7166306-551A-43E7-8423-FADA63D91882}" srcOrd="1" destOrd="0" presId="urn:microsoft.com/office/officeart/2005/8/layout/list1"/>
    <dgm:cxn modelId="{255AE30C-9D31-4740-A849-3DF015E64DDF}" type="presOf" srcId="{BAC8D81C-5AE4-44F0-B40A-67391B787910}" destId="{053C359A-8B9A-47A0-946F-C8C8571FF9BE}" srcOrd="1" destOrd="0" presId="urn:microsoft.com/office/officeart/2005/8/layout/list1"/>
    <dgm:cxn modelId="{C759E122-75F0-42D1-AEE5-EE5138C51365}" srcId="{7A059812-4C4A-456C-A05B-187FA7D6E520}" destId="{BAC8D81C-5AE4-44F0-B40A-67391B787910}" srcOrd="2" destOrd="0" parTransId="{CD0C3E61-541F-40B1-A428-EE413C17EA29}" sibTransId="{3561B54C-8578-4CA5-89D4-5B6FD25FD756}"/>
    <dgm:cxn modelId="{6E54582E-B905-4C2B-8BB2-0E0ECD0836E4}" srcId="{072CFBA9-DA17-43BD-B2C8-6CB413A7D79D}" destId="{734C3637-D19A-476A-B534-3210F333DF48}" srcOrd="2" destOrd="0" parTransId="{297F47A2-8281-4B55-A16C-22D36CD9D05C}" sibTransId="{A9C18369-772E-4819-BEBA-AA739C594EEB}"/>
    <dgm:cxn modelId="{BF6C3F2F-0EDE-4C86-82EA-48002D59A656}" srcId="{072CFBA9-DA17-43BD-B2C8-6CB413A7D79D}" destId="{8994820E-1753-47C6-BE48-DE460F5C4461}" srcOrd="1" destOrd="0" parTransId="{F5D25B8F-BE1B-4367-BDF4-AB371DB01B4E}" sibTransId="{BA266BAE-AAAA-4473-BEF9-DDB24786E9AC}"/>
    <dgm:cxn modelId="{BA8DD531-3894-4081-8A92-626BDBD19FA4}" type="presOf" srcId="{BAC8D81C-5AE4-44F0-B40A-67391B787910}" destId="{C2784153-E152-4522-9E64-2D7C7A56D8CC}" srcOrd="0" destOrd="0" presId="urn:microsoft.com/office/officeart/2005/8/layout/list1"/>
    <dgm:cxn modelId="{EEF1CF39-E902-4DAA-AB50-FB2660D59B6D}" type="presOf" srcId="{072CFBA9-DA17-43BD-B2C8-6CB413A7D79D}" destId="{8427496B-B743-4D20-966C-37CD7634F3E4}" srcOrd="0" destOrd="0" presId="urn:microsoft.com/office/officeart/2005/8/layout/list1"/>
    <dgm:cxn modelId="{91399D70-2253-4301-8D1E-C8714D5DC60D}" srcId="{7A059812-4C4A-456C-A05B-187FA7D6E520}" destId="{9AE0E9C3-29A4-4690-9646-28E6D4C94F24}" srcOrd="1" destOrd="0" parTransId="{FDC708A1-BFB2-402F-AA1F-EE4D50562EA0}" sibTransId="{744C8388-B87B-4261-B9EF-F6AD01D91997}"/>
    <dgm:cxn modelId="{36A83051-4093-436D-A452-03E50CE932AC}" type="presOf" srcId="{EA709377-330F-495A-9B82-526F1EBBDD7B}" destId="{5044ECFF-43B0-4852-8261-C919070E6F3D}" srcOrd="0" destOrd="0" presId="urn:microsoft.com/office/officeart/2005/8/layout/list1"/>
    <dgm:cxn modelId="{C3E24F84-D529-4A9B-9E96-9283884D42B9}" type="presOf" srcId="{9AE0E9C3-29A4-4690-9646-28E6D4C94F24}" destId="{1C5EE8F6-610D-4875-9D63-83D6B7FD78B3}" srcOrd="1" destOrd="0" presId="urn:microsoft.com/office/officeart/2005/8/layout/list1"/>
    <dgm:cxn modelId="{6C65BB89-54F3-4F81-83BF-C2EF20C536B8}" srcId="{7A059812-4C4A-456C-A05B-187FA7D6E520}" destId="{072CFBA9-DA17-43BD-B2C8-6CB413A7D79D}" srcOrd="0" destOrd="0" parTransId="{A78A5AC6-CDFB-4D8E-8F7B-9CFE30ACBBE4}" sibTransId="{D52B9F73-FC2A-4FE1-BB7C-51B7D1B40AA6}"/>
    <dgm:cxn modelId="{325F70A7-AC5E-4420-9AE4-AB834792B3A2}" type="presOf" srcId="{7A059812-4C4A-456C-A05B-187FA7D6E520}" destId="{A11B36BA-71E8-44E9-910A-C5DF0E00253D}" srcOrd="0" destOrd="0" presId="urn:microsoft.com/office/officeart/2005/8/layout/list1"/>
    <dgm:cxn modelId="{72E595B6-2FF8-482E-AA5D-20F34DA1A496}" type="presOf" srcId="{9AE0E9C3-29A4-4690-9646-28E6D4C94F24}" destId="{663E5A2E-D2EF-4BCE-B30D-CDF375C71F9F}" srcOrd="0" destOrd="0" presId="urn:microsoft.com/office/officeart/2005/8/layout/list1"/>
    <dgm:cxn modelId="{586F40C7-14D4-4CE2-9D74-105D8785976F}" type="presOf" srcId="{734C3637-D19A-476A-B534-3210F333DF48}" destId="{5044ECFF-43B0-4852-8261-C919070E6F3D}" srcOrd="0" destOrd="2" presId="urn:microsoft.com/office/officeart/2005/8/layout/list1"/>
    <dgm:cxn modelId="{808B61D1-71C4-4E47-B40E-E87C4A2C7C96}" type="presOf" srcId="{8994820E-1753-47C6-BE48-DE460F5C4461}" destId="{5044ECFF-43B0-4852-8261-C919070E6F3D}" srcOrd="0" destOrd="1" presId="urn:microsoft.com/office/officeart/2005/8/layout/list1"/>
    <dgm:cxn modelId="{CC85F4DF-FCD3-41B5-A67F-8F0C00F7638B}" srcId="{072CFBA9-DA17-43BD-B2C8-6CB413A7D79D}" destId="{EA709377-330F-495A-9B82-526F1EBBDD7B}" srcOrd="0" destOrd="0" parTransId="{400E1161-185C-4F7F-9F5C-C43C9466231B}" sibTransId="{300DB656-1093-4FCF-B687-FCEC76222324}"/>
    <dgm:cxn modelId="{4BDA7129-A48E-4152-8ED3-052A1BF57AF0}" type="presParOf" srcId="{A11B36BA-71E8-44E9-910A-C5DF0E00253D}" destId="{440F2698-4B4C-4A9D-AD09-4A20651B44B1}" srcOrd="0" destOrd="0" presId="urn:microsoft.com/office/officeart/2005/8/layout/list1"/>
    <dgm:cxn modelId="{DF996E74-90AE-4FAA-8958-64EEC12672D5}" type="presParOf" srcId="{440F2698-4B4C-4A9D-AD09-4A20651B44B1}" destId="{8427496B-B743-4D20-966C-37CD7634F3E4}" srcOrd="0" destOrd="0" presId="urn:microsoft.com/office/officeart/2005/8/layout/list1"/>
    <dgm:cxn modelId="{2CC8C462-0B3C-433C-AB92-480A51644D4C}" type="presParOf" srcId="{440F2698-4B4C-4A9D-AD09-4A20651B44B1}" destId="{A7166306-551A-43E7-8423-FADA63D91882}" srcOrd="1" destOrd="0" presId="urn:microsoft.com/office/officeart/2005/8/layout/list1"/>
    <dgm:cxn modelId="{D9365244-4CB0-4188-8F95-61551085208E}" type="presParOf" srcId="{A11B36BA-71E8-44E9-910A-C5DF0E00253D}" destId="{08F5644E-DDC7-41CA-8328-387F22F4E88D}" srcOrd="1" destOrd="0" presId="urn:microsoft.com/office/officeart/2005/8/layout/list1"/>
    <dgm:cxn modelId="{846BD296-E44C-4A02-BCC1-F66AF4460F6D}" type="presParOf" srcId="{A11B36BA-71E8-44E9-910A-C5DF0E00253D}" destId="{5044ECFF-43B0-4852-8261-C919070E6F3D}" srcOrd="2" destOrd="0" presId="urn:microsoft.com/office/officeart/2005/8/layout/list1"/>
    <dgm:cxn modelId="{C27863A6-48BB-47C7-89FF-DE0AA50FBF9D}" type="presParOf" srcId="{A11B36BA-71E8-44E9-910A-C5DF0E00253D}" destId="{991DE345-EAC3-44F8-8CF9-8BA8BC2D2AD3}" srcOrd="3" destOrd="0" presId="urn:microsoft.com/office/officeart/2005/8/layout/list1"/>
    <dgm:cxn modelId="{7BD7FC35-5145-4107-9479-3F2FC64BE9BE}" type="presParOf" srcId="{A11B36BA-71E8-44E9-910A-C5DF0E00253D}" destId="{33BD2549-629F-491F-AEFE-FC20C3C9A95C}" srcOrd="4" destOrd="0" presId="urn:microsoft.com/office/officeart/2005/8/layout/list1"/>
    <dgm:cxn modelId="{7BCF1C9B-C2D3-469F-B9B9-094A1A9BB2A2}" type="presParOf" srcId="{33BD2549-629F-491F-AEFE-FC20C3C9A95C}" destId="{663E5A2E-D2EF-4BCE-B30D-CDF375C71F9F}" srcOrd="0" destOrd="0" presId="urn:microsoft.com/office/officeart/2005/8/layout/list1"/>
    <dgm:cxn modelId="{70154049-B9FF-408C-9D7D-1463980281DF}" type="presParOf" srcId="{33BD2549-629F-491F-AEFE-FC20C3C9A95C}" destId="{1C5EE8F6-610D-4875-9D63-83D6B7FD78B3}" srcOrd="1" destOrd="0" presId="urn:microsoft.com/office/officeart/2005/8/layout/list1"/>
    <dgm:cxn modelId="{933F7A77-A000-4D85-AB13-BADAF21D2750}" type="presParOf" srcId="{A11B36BA-71E8-44E9-910A-C5DF0E00253D}" destId="{2D1D9C57-0A94-42E7-B339-C9C0B296BC67}" srcOrd="5" destOrd="0" presId="urn:microsoft.com/office/officeart/2005/8/layout/list1"/>
    <dgm:cxn modelId="{E8BB3CE0-3C2E-4094-AD30-CC35C7E50C0C}" type="presParOf" srcId="{A11B36BA-71E8-44E9-910A-C5DF0E00253D}" destId="{60757998-521C-495E-B06F-A882ADCC6DE9}" srcOrd="6" destOrd="0" presId="urn:microsoft.com/office/officeart/2005/8/layout/list1"/>
    <dgm:cxn modelId="{1D122EC6-CE49-4618-B654-BD6ACC272255}" type="presParOf" srcId="{A11B36BA-71E8-44E9-910A-C5DF0E00253D}" destId="{F6BBA5F0-95A4-434A-87CE-0CED5AE5EA24}" srcOrd="7" destOrd="0" presId="urn:microsoft.com/office/officeart/2005/8/layout/list1"/>
    <dgm:cxn modelId="{ED878BF7-A8A6-4C5E-A67A-38BE74158416}" type="presParOf" srcId="{A11B36BA-71E8-44E9-910A-C5DF0E00253D}" destId="{427326CB-1979-403D-8122-B4FD90470BA1}" srcOrd="8" destOrd="0" presId="urn:microsoft.com/office/officeart/2005/8/layout/list1"/>
    <dgm:cxn modelId="{D00A9D84-951A-4457-BBC3-4BEDAD91D94D}" type="presParOf" srcId="{427326CB-1979-403D-8122-B4FD90470BA1}" destId="{C2784153-E152-4522-9E64-2D7C7A56D8CC}" srcOrd="0" destOrd="0" presId="urn:microsoft.com/office/officeart/2005/8/layout/list1"/>
    <dgm:cxn modelId="{DF6C4E8D-107A-4124-9738-0F41BB8A3711}" type="presParOf" srcId="{427326CB-1979-403D-8122-B4FD90470BA1}" destId="{053C359A-8B9A-47A0-946F-C8C8571FF9BE}" srcOrd="1" destOrd="0" presId="urn:microsoft.com/office/officeart/2005/8/layout/list1"/>
    <dgm:cxn modelId="{D1CF830C-FB08-44C8-B824-72473F5CA46C}" type="presParOf" srcId="{A11B36BA-71E8-44E9-910A-C5DF0E00253D}" destId="{6224CF41-EF98-40BB-BA71-D624742CDEB7}" srcOrd="9" destOrd="0" presId="urn:microsoft.com/office/officeart/2005/8/layout/list1"/>
    <dgm:cxn modelId="{2E7DC90A-1423-4985-A985-914C7A6563CE}" type="presParOf" srcId="{A11B36BA-71E8-44E9-910A-C5DF0E00253D}" destId="{93C43289-512E-416F-AD4B-F3D8E425ED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11236-F94C-4633-AF7D-B4CA6A5F72A3}">
      <dsp:nvSpPr>
        <dsp:cNvPr id="0" name=""/>
        <dsp:cNvSpPr/>
      </dsp:nvSpPr>
      <dsp:spPr>
        <a:xfrm>
          <a:off x="3013430" y="869173"/>
          <a:ext cx="483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567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2359" y="912323"/>
        <a:ext cx="25708" cy="5141"/>
      </dsp:txXfrm>
    </dsp:sp>
    <dsp:sp modelId="{39ED5003-E226-43F6-B667-AFDC18C4C97D}">
      <dsp:nvSpPr>
        <dsp:cNvPr id="0" name=""/>
        <dsp:cNvSpPr/>
      </dsp:nvSpPr>
      <dsp:spPr>
        <a:xfrm>
          <a:off x="236984" y="3476"/>
          <a:ext cx="2778245" cy="1822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2" tIns="114983" rIns="109542" bIns="1149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Legitimize</a:t>
          </a:r>
          <a:r>
            <a:rPr lang="en-US" sz="1500" b="1" kern="1200" dirty="0"/>
            <a:t> the “like” and the “dislike”</a:t>
          </a:r>
        </a:p>
      </dsp:txBody>
      <dsp:txXfrm>
        <a:off x="236984" y="3476"/>
        <a:ext cx="2778245" cy="1822834"/>
      </dsp:txXfrm>
    </dsp:sp>
    <dsp:sp modelId="{BBA7E148-3C7B-484E-904E-3BFF43424144}">
      <dsp:nvSpPr>
        <dsp:cNvPr id="0" name=""/>
        <dsp:cNvSpPr/>
      </dsp:nvSpPr>
      <dsp:spPr>
        <a:xfrm>
          <a:off x="5535442" y="869173"/>
          <a:ext cx="483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567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64371" y="912323"/>
        <a:ext cx="25708" cy="5141"/>
      </dsp:txXfrm>
    </dsp:sp>
    <dsp:sp modelId="{0919B45D-1EA9-4010-AD7D-9C73CF446558}">
      <dsp:nvSpPr>
        <dsp:cNvPr id="0" name=""/>
        <dsp:cNvSpPr/>
      </dsp:nvSpPr>
      <dsp:spPr>
        <a:xfrm>
          <a:off x="3529397" y="307651"/>
          <a:ext cx="2007844" cy="12144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2" tIns="114983" rIns="109542" bIns="1149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BCI measures positive/negative emotion as user views social media post</a:t>
          </a:r>
        </a:p>
      </dsp:txBody>
      <dsp:txXfrm>
        <a:off x="3529397" y="307651"/>
        <a:ext cx="2007844" cy="1214484"/>
      </dsp:txXfrm>
    </dsp:sp>
    <dsp:sp modelId="{460DC7C9-C0DC-40B5-9AD9-C73B1D6277A2}">
      <dsp:nvSpPr>
        <dsp:cNvPr id="0" name=""/>
        <dsp:cNvSpPr/>
      </dsp:nvSpPr>
      <dsp:spPr>
        <a:xfrm>
          <a:off x="1227985" y="1520336"/>
          <a:ext cx="5833784" cy="1330313"/>
        </a:xfrm>
        <a:custGeom>
          <a:avLst/>
          <a:gdLst/>
          <a:ahLst/>
          <a:cxnLst/>
          <a:rect l="0" t="0" r="0" b="0"/>
          <a:pathLst>
            <a:path>
              <a:moveTo>
                <a:pt x="5833784" y="0"/>
              </a:moveTo>
              <a:lnTo>
                <a:pt x="5833784" y="682256"/>
              </a:lnTo>
              <a:lnTo>
                <a:pt x="0" y="682256"/>
              </a:lnTo>
              <a:lnTo>
                <a:pt x="0" y="1330313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5117" y="2182922"/>
        <a:ext cx="299520" cy="5141"/>
      </dsp:txXfrm>
    </dsp:sp>
    <dsp:sp modelId="{55EDC978-6156-43BB-9820-24764D07223D}">
      <dsp:nvSpPr>
        <dsp:cNvPr id="0" name=""/>
        <dsp:cNvSpPr/>
      </dsp:nvSpPr>
      <dsp:spPr>
        <a:xfrm>
          <a:off x="6051409" y="307651"/>
          <a:ext cx="2020721" cy="12144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2" tIns="114983" rIns="109542" bIns="1149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Results of BCI measurement are represented in gauge</a:t>
          </a:r>
        </a:p>
      </dsp:txBody>
      <dsp:txXfrm>
        <a:off x="6051409" y="307651"/>
        <a:ext cx="2020721" cy="1214484"/>
      </dsp:txXfrm>
    </dsp:sp>
    <dsp:sp modelId="{DFFA6CEE-635F-4595-B46D-3D5C37CF8FA1}">
      <dsp:nvSpPr>
        <dsp:cNvPr id="0" name=""/>
        <dsp:cNvSpPr/>
      </dsp:nvSpPr>
      <dsp:spPr>
        <a:xfrm>
          <a:off x="2217186" y="3364724"/>
          <a:ext cx="483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567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6116" y="3407873"/>
        <a:ext cx="25708" cy="5141"/>
      </dsp:txXfrm>
    </dsp:sp>
    <dsp:sp modelId="{F47D42D2-87A0-438F-BBEE-7516896F8EE3}">
      <dsp:nvSpPr>
        <dsp:cNvPr id="0" name=""/>
        <dsp:cNvSpPr/>
      </dsp:nvSpPr>
      <dsp:spPr>
        <a:xfrm>
          <a:off x="236984" y="2883049"/>
          <a:ext cx="1982002" cy="1054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2" tIns="114983" rIns="109542" bIns="1149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presses space-bar when finished viewing post</a:t>
          </a:r>
        </a:p>
      </dsp:txBody>
      <dsp:txXfrm>
        <a:off x="236984" y="2883049"/>
        <a:ext cx="1982002" cy="1054789"/>
      </dsp:txXfrm>
    </dsp:sp>
    <dsp:sp modelId="{E7288AC7-0106-4734-8221-28D701045287}">
      <dsp:nvSpPr>
        <dsp:cNvPr id="0" name=""/>
        <dsp:cNvSpPr/>
      </dsp:nvSpPr>
      <dsp:spPr>
        <a:xfrm>
          <a:off x="4966862" y="3364724"/>
          <a:ext cx="483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567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5792" y="3407873"/>
        <a:ext cx="25708" cy="5141"/>
      </dsp:txXfrm>
    </dsp:sp>
    <dsp:sp modelId="{3B2538BB-6E0D-4473-AED7-383398E49460}">
      <dsp:nvSpPr>
        <dsp:cNvPr id="0" name=""/>
        <dsp:cNvSpPr/>
      </dsp:nvSpPr>
      <dsp:spPr>
        <a:xfrm>
          <a:off x="2733153" y="2739791"/>
          <a:ext cx="2235508" cy="13413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2" tIns="114983" rIns="109542" bIns="1149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Viewed posts are ranked by level of enjoyment</a:t>
          </a:r>
        </a:p>
      </dsp:txBody>
      <dsp:txXfrm>
        <a:off x="2733153" y="2739791"/>
        <a:ext cx="2235508" cy="1341305"/>
      </dsp:txXfrm>
    </dsp:sp>
    <dsp:sp modelId="{19E26E8C-5DCD-4CBC-B218-96D6FF1A6EEE}">
      <dsp:nvSpPr>
        <dsp:cNvPr id="0" name=""/>
        <dsp:cNvSpPr/>
      </dsp:nvSpPr>
      <dsp:spPr>
        <a:xfrm>
          <a:off x="5482829" y="2340478"/>
          <a:ext cx="2562586" cy="2139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2" tIns="114983" rIns="109542" bIns="1149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an environments where the </a:t>
          </a:r>
          <a:r>
            <a:rPr lang="en-US" sz="1500" b="1" u="sng" kern="1200" dirty="0"/>
            <a:t>top content is objectively the most enjoyed by the community</a:t>
          </a:r>
        </a:p>
      </dsp:txBody>
      <dsp:txXfrm>
        <a:off x="5482829" y="2340478"/>
        <a:ext cx="2562586" cy="2139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A411D-4F08-4A02-8D56-6C240CD8BCDD}">
      <dsp:nvSpPr>
        <dsp:cNvPr id="0" name=""/>
        <dsp:cNvSpPr/>
      </dsp:nvSpPr>
      <dsp:spPr>
        <a:xfrm>
          <a:off x="0" y="0"/>
          <a:ext cx="5609896" cy="1036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collect information from the Frontal Cortex utilizing electrodes on the T7 and the T8</a:t>
          </a:r>
        </a:p>
      </dsp:txBody>
      <dsp:txXfrm>
        <a:off x="30344" y="30344"/>
        <a:ext cx="4404418" cy="975320"/>
      </dsp:txXfrm>
    </dsp:sp>
    <dsp:sp modelId="{4F434924-5059-4301-866A-8E1FEF8580CA}">
      <dsp:nvSpPr>
        <dsp:cNvPr id="0" name=""/>
        <dsp:cNvSpPr/>
      </dsp:nvSpPr>
      <dsp:spPr>
        <a:xfrm>
          <a:off x="469828" y="1224374"/>
          <a:ext cx="5609896" cy="1036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Users will see the results of their emotion via a sliding scale on screen</a:t>
          </a:r>
        </a:p>
      </dsp:txBody>
      <dsp:txXfrm>
        <a:off x="500172" y="1254718"/>
        <a:ext cx="4405973" cy="975320"/>
      </dsp:txXfrm>
    </dsp:sp>
    <dsp:sp modelId="{1A4F1413-254D-4A00-AB72-28F8BE905AB7}">
      <dsp:nvSpPr>
        <dsp:cNvPr id="0" name=""/>
        <dsp:cNvSpPr/>
      </dsp:nvSpPr>
      <dsp:spPr>
        <a:xfrm>
          <a:off x="932645" y="2448748"/>
          <a:ext cx="5609896" cy="1036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visualization of intensity of emotion for given stimuli closes the feedback loop to the user </a:t>
          </a:r>
        </a:p>
      </dsp:txBody>
      <dsp:txXfrm>
        <a:off x="962989" y="2479092"/>
        <a:ext cx="4412985" cy="975320"/>
      </dsp:txXfrm>
    </dsp:sp>
    <dsp:sp modelId="{13554E72-012D-444A-A130-87070EBFFBBB}">
      <dsp:nvSpPr>
        <dsp:cNvPr id="0" name=""/>
        <dsp:cNvSpPr/>
      </dsp:nvSpPr>
      <dsp:spPr>
        <a:xfrm>
          <a:off x="1402473" y="3673122"/>
          <a:ext cx="5609896" cy="1036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By measuring the actual emotions of the user, we can help verify the accuracy of individual’s perception within social media </a:t>
          </a:r>
        </a:p>
      </dsp:txBody>
      <dsp:txXfrm>
        <a:off x="1432817" y="3703466"/>
        <a:ext cx="4405973" cy="975320"/>
      </dsp:txXfrm>
    </dsp:sp>
    <dsp:sp modelId="{2A621E1A-6796-4D00-9DB3-ABB23E2152A5}">
      <dsp:nvSpPr>
        <dsp:cNvPr id="0" name=""/>
        <dsp:cNvSpPr/>
      </dsp:nvSpPr>
      <dsp:spPr>
        <a:xfrm>
          <a:off x="4936490" y="793488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88006" y="793488"/>
        <a:ext cx="370373" cy="506737"/>
      </dsp:txXfrm>
    </dsp:sp>
    <dsp:sp modelId="{49189F9C-7739-4A0E-B152-7F757D68266C}">
      <dsp:nvSpPr>
        <dsp:cNvPr id="0" name=""/>
        <dsp:cNvSpPr/>
      </dsp:nvSpPr>
      <dsp:spPr>
        <a:xfrm>
          <a:off x="5406319" y="2017862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57835" y="2017862"/>
        <a:ext cx="370373" cy="506737"/>
      </dsp:txXfrm>
    </dsp:sp>
    <dsp:sp modelId="{4B489CDC-91C4-403D-8D85-E15B083D514A}">
      <dsp:nvSpPr>
        <dsp:cNvPr id="0" name=""/>
        <dsp:cNvSpPr/>
      </dsp:nvSpPr>
      <dsp:spPr>
        <a:xfrm>
          <a:off x="5869135" y="3242236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20651" y="3242236"/>
        <a:ext cx="370373" cy="50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000C-1657-42BC-A2B0-B446EDBA6145}">
      <dsp:nvSpPr>
        <dsp:cNvPr id="0" name=""/>
        <dsp:cNvSpPr/>
      </dsp:nvSpPr>
      <dsp:spPr>
        <a:xfrm>
          <a:off x="3306393" y="29683"/>
          <a:ext cx="1051167" cy="105116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Signal Acquisition</a:t>
          </a:r>
        </a:p>
      </dsp:txBody>
      <dsp:txXfrm>
        <a:off x="3306393" y="29683"/>
        <a:ext cx="1051167" cy="1051167"/>
      </dsp:txXfrm>
    </dsp:sp>
    <dsp:sp modelId="{77A3E069-EA6C-4F0A-AFE7-945A1F4EE4FE}">
      <dsp:nvSpPr>
        <dsp:cNvPr id="0" name=""/>
        <dsp:cNvSpPr/>
      </dsp:nvSpPr>
      <dsp:spPr>
        <a:xfrm>
          <a:off x="830644" y="-1089"/>
          <a:ext cx="3944936" cy="3944936"/>
        </a:xfrm>
        <a:prstGeom prst="circularArrow">
          <a:avLst>
            <a:gd name="adj1" fmla="val 5196"/>
            <a:gd name="adj2" fmla="val 335608"/>
            <a:gd name="adj3" fmla="val 21294485"/>
            <a:gd name="adj4" fmla="val 19765149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E57C2-CA86-4A90-83C7-6D2E9D61F0F6}">
      <dsp:nvSpPr>
        <dsp:cNvPr id="0" name=""/>
        <dsp:cNvSpPr/>
      </dsp:nvSpPr>
      <dsp:spPr>
        <a:xfrm>
          <a:off x="3942267" y="1986700"/>
          <a:ext cx="1051167" cy="105116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Extraction</a:t>
          </a:r>
        </a:p>
      </dsp:txBody>
      <dsp:txXfrm>
        <a:off x="3942267" y="1986700"/>
        <a:ext cx="1051167" cy="1051167"/>
      </dsp:txXfrm>
    </dsp:sp>
    <dsp:sp modelId="{89FBE1A5-AFCA-49DA-BFFD-E41CB4277A90}">
      <dsp:nvSpPr>
        <dsp:cNvPr id="0" name=""/>
        <dsp:cNvSpPr/>
      </dsp:nvSpPr>
      <dsp:spPr>
        <a:xfrm>
          <a:off x="830644" y="-1089"/>
          <a:ext cx="3944936" cy="3944936"/>
        </a:xfrm>
        <a:prstGeom prst="circularArrow">
          <a:avLst>
            <a:gd name="adj1" fmla="val 5196"/>
            <a:gd name="adj2" fmla="val 335608"/>
            <a:gd name="adj3" fmla="val 4015987"/>
            <a:gd name="adj4" fmla="val 2252249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58B71-0850-449E-8443-C61026D0AE56}">
      <dsp:nvSpPr>
        <dsp:cNvPr id="0" name=""/>
        <dsp:cNvSpPr/>
      </dsp:nvSpPr>
      <dsp:spPr>
        <a:xfrm>
          <a:off x="2277529" y="3196203"/>
          <a:ext cx="1051167" cy="105116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Translation</a:t>
          </a:r>
        </a:p>
      </dsp:txBody>
      <dsp:txXfrm>
        <a:off x="2277529" y="3196203"/>
        <a:ext cx="1051167" cy="1051167"/>
      </dsp:txXfrm>
    </dsp:sp>
    <dsp:sp modelId="{7DDFEF86-CE2D-4FE1-9725-B9C30ACB5A19}">
      <dsp:nvSpPr>
        <dsp:cNvPr id="0" name=""/>
        <dsp:cNvSpPr/>
      </dsp:nvSpPr>
      <dsp:spPr>
        <a:xfrm>
          <a:off x="830644" y="-1089"/>
          <a:ext cx="3944936" cy="3944936"/>
        </a:xfrm>
        <a:prstGeom prst="circularArrow">
          <a:avLst>
            <a:gd name="adj1" fmla="val 5196"/>
            <a:gd name="adj2" fmla="val 335608"/>
            <a:gd name="adj3" fmla="val 8212143"/>
            <a:gd name="adj4" fmla="val 644840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2C56A-85EF-4C47-B248-C2D77D9310C8}">
      <dsp:nvSpPr>
        <dsp:cNvPr id="0" name=""/>
        <dsp:cNvSpPr/>
      </dsp:nvSpPr>
      <dsp:spPr>
        <a:xfrm>
          <a:off x="612791" y="1986700"/>
          <a:ext cx="1051167" cy="105116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Social Media Platform</a:t>
          </a:r>
        </a:p>
      </dsp:txBody>
      <dsp:txXfrm>
        <a:off x="612791" y="1986700"/>
        <a:ext cx="1051167" cy="1051167"/>
      </dsp:txXfrm>
    </dsp:sp>
    <dsp:sp modelId="{FC73911D-F5D3-4DDE-9C7B-D3D7D2E4A5BC}">
      <dsp:nvSpPr>
        <dsp:cNvPr id="0" name=""/>
        <dsp:cNvSpPr/>
      </dsp:nvSpPr>
      <dsp:spPr>
        <a:xfrm>
          <a:off x="830644" y="-1089"/>
          <a:ext cx="3944936" cy="3944936"/>
        </a:xfrm>
        <a:prstGeom prst="circularArrow">
          <a:avLst>
            <a:gd name="adj1" fmla="val 5196"/>
            <a:gd name="adj2" fmla="val 335608"/>
            <a:gd name="adj3" fmla="val 12299243"/>
            <a:gd name="adj4" fmla="val 10769907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AD9A93-C820-4BE7-BEAA-FB7B040735E2}">
      <dsp:nvSpPr>
        <dsp:cNvPr id="0" name=""/>
        <dsp:cNvSpPr/>
      </dsp:nvSpPr>
      <dsp:spPr>
        <a:xfrm>
          <a:off x="1248664" y="29683"/>
          <a:ext cx="1051167" cy="105116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Proposed Device</a:t>
          </a:r>
        </a:p>
      </dsp:txBody>
      <dsp:txXfrm>
        <a:off x="1248664" y="29683"/>
        <a:ext cx="1051167" cy="1051167"/>
      </dsp:txXfrm>
    </dsp:sp>
    <dsp:sp modelId="{D8E0A2C3-F16A-4CEE-9B5E-D63E1399DF3F}">
      <dsp:nvSpPr>
        <dsp:cNvPr id="0" name=""/>
        <dsp:cNvSpPr/>
      </dsp:nvSpPr>
      <dsp:spPr>
        <a:xfrm>
          <a:off x="830644" y="-1089"/>
          <a:ext cx="3944936" cy="3944936"/>
        </a:xfrm>
        <a:prstGeom prst="circularArrow">
          <a:avLst>
            <a:gd name="adj1" fmla="val 5196"/>
            <a:gd name="adj2" fmla="val 335608"/>
            <a:gd name="adj3" fmla="val 16866971"/>
            <a:gd name="adj4" fmla="val 1519742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57145-945E-402A-B793-3424E6A9E789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F458A-E429-4865-A045-9AA41F0CBF80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Most emotion based BCI applications utilizing machine learning to achieve greater accuracy </a:t>
          </a:r>
        </a:p>
      </dsp:txBody>
      <dsp:txXfrm>
        <a:off x="302502" y="1271251"/>
        <a:ext cx="2221419" cy="1379276"/>
      </dsp:txXfrm>
    </dsp:sp>
    <dsp:sp modelId="{8CFD3A31-1A05-441D-BEC6-6B6BC14083F3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C8F2B-0FA3-406F-8C43-DBE6AF57D6C5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Determining which Javascript frameworks to use</a:t>
          </a:r>
        </a:p>
      </dsp:txBody>
      <dsp:txXfrm>
        <a:off x="3122464" y="1271251"/>
        <a:ext cx="2221419" cy="1379276"/>
      </dsp:txXfrm>
    </dsp:sp>
    <dsp:sp modelId="{1EA08C1C-2F0B-40F8-A46A-6AAAE068948B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1F850-8293-4D20-8D8D-D92CAF405D5F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Classifying brain wave activity into different designations</a:t>
          </a:r>
        </a:p>
      </dsp:txBody>
      <dsp:txXfrm>
        <a:off x="5942426" y="1271251"/>
        <a:ext cx="2221419" cy="1379276"/>
      </dsp:txXfrm>
    </dsp:sp>
    <dsp:sp modelId="{1735B4D2-3D86-4106-B215-EB3369E7C3DB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4E5C-1564-423E-9996-2D002A3805D4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Getting the back end to communicate with the front end </a:t>
          </a:r>
        </a:p>
      </dsp:txBody>
      <dsp:txXfrm>
        <a:off x="8762388" y="1271251"/>
        <a:ext cx="2221419" cy="137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4ECFF-43B0-4852-8261-C919070E6F3D}">
      <dsp:nvSpPr>
        <dsp:cNvPr id="0" name=""/>
        <dsp:cNvSpPr/>
      </dsp:nvSpPr>
      <dsp:spPr>
        <a:xfrm>
          <a:off x="0" y="425235"/>
          <a:ext cx="7012370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Making it more accurate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Making it quicker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Integrating machine-learning</a:t>
          </a:r>
        </a:p>
      </dsp:txBody>
      <dsp:txXfrm>
        <a:off x="0" y="425235"/>
        <a:ext cx="7012370" cy="1883700"/>
      </dsp:txXfrm>
    </dsp:sp>
    <dsp:sp modelId="{A7166306-551A-43E7-8423-FADA63D91882}">
      <dsp:nvSpPr>
        <dsp:cNvPr id="0" name=""/>
        <dsp:cNvSpPr/>
      </dsp:nvSpPr>
      <dsp:spPr>
        <a:xfrm>
          <a:off x="350618" y="41475"/>
          <a:ext cx="4908659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Improving emotional verification processes</a:t>
          </a:r>
        </a:p>
      </dsp:txBody>
      <dsp:txXfrm>
        <a:off x="388085" y="78942"/>
        <a:ext cx="4833725" cy="692586"/>
      </dsp:txXfrm>
    </dsp:sp>
    <dsp:sp modelId="{60757998-521C-495E-B06F-A882ADCC6DE9}">
      <dsp:nvSpPr>
        <dsp:cNvPr id="0" name=""/>
        <dsp:cNvSpPr/>
      </dsp:nvSpPr>
      <dsp:spPr>
        <a:xfrm>
          <a:off x="0" y="2833095"/>
          <a:ext cx="701237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596505"/>
              <a:satOff val="-1531"/>
              <a:lumOff val="-10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EE8F6-610D-4875-9D63-83D6B7FD78B3}">
      <dsp:nvSpPr>
        <dsp:cNvPr id="0" name=""/>
        <dsp:cNvSpPr/>
      </dsp:nvSpPr>
      <dsp:spPr>
        <a:xfrm>
          <a:off x="350618" y="2449335"/>
          <a:ext cx="4908659" cy="767520"/>
        </a:xfrm>
        <a:prstGeom prst="roundRect">
          <a:avLst/>
        </a:prstGeom>
        <a:gradFill rotWithShape="0">
          <a:gsLst>
            <a:gs pos="0">
              <a:schemeClr val="accent5">
                <a:hueOff val="1596505"/>
                <a:satOff val="-1531"/>
                <a:lumOff val="-10098"/>
                <a:alphaOff val="0"/>
                <a:tint val="98000"/>
                <a:lumMod val="110000"/>
              </a:schemeClr>
            </a:gs>
            <a:gs pos="84000">
              <a:schemeClr val="accent5">
                <a:hueOff val="1596505"/>
                <a:satOff val="-1531"/>
                <a:lumOff val="-1009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more emotional responses</a:t>
          </a:r>
        </a:p>
      </dsp:txBody>
      <dsp:txXfrm>
        <a:off x="388085" y="2486802"/>
        <a:ext cx="4833725" cy="692586"/>
      </dsp:txXfrm>
    </dsp:sp>
    <dsp:sp modelId="{93C43289-512E-416F-AD4B-F3D8E425EDA9}">
      <dsp:nvSpPr>
        <dsp:cNvPr id="0" name=""/>
        <dsp:cNvSpPr/>
      </dsp:nvSpPr>
      <dsp:spPr>
        <a:xfrm>
          <a:off x="0" y="4012455"/>
          <a:ext cx="701237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3193009"/>
              <a:satOff val="-3062"/>
              <a:lumOff val="-201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C359A-8B9A-47A0-946F-C8C8571FF9BE}">
      <dsp:nvSpPr>
        <dsp:cNvPr id="0" name=""/>
        <dsp:cNvSpPr/>
      </dsp:nvSpPr>
      <dsp:spPr>
        <a:xfrm>
          <a:off x="350618" y="3628695"/>
          <a:ext cx="4908659" cy="767520"/>
        </a:xfrm>
        <a:prstGeom prst="roundRect">
          <a:avLst/>
        </a:prstGeom>
        <a:gradFill rotWithShape="0">
          <a:gsLst>
            <a:gs pos="0">
              <a:schemeClr val="accent5">
                <a:hueOff val="3193009"/>
                <a:satOff val="-3062"/>
                <a:lumOff val="-20195"/>
                <a:alphaOff val="0"/>
                <a:tint val="98000"/>
                <a:lumMod val="110000"/>
              </a:schemeClr>
            </a:gs>
            <a:gs pos="84000">
              <a:schemeClr val="accent5">
                <a:hueOff val="3193009"/>
                <a:satOff val="-3062"/>
                <a:lumOff val="-2019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Better UI</a:t>
          </a:r>
        </a:p>
      </dsp:txBody>
      <dsp:txXfrm>
        <a:off x="388085" y="3666162"/>
        <a:ext cx="483372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9FC18-D82D-4C51-9411-04460E04D62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D5FC-A012-485A-A45A-ECD69A23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study on happiness using games [2] provides readers with optimal locations of electrodes using as few as possible, however, the games were a self-elicited trigger for happiness that is suspected to be easier to detect than reading a social media post.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5D5FC-A012-485A-A45A-ECD69A23FD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3919994"/>
            <a:ext cx="11290860" cy="24808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46" r="1528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Emotional Verification on Social Media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2EC7AC-8FD4-4AA5-B477-E55098F3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Alexander Ramsayer</a:t>
            </a:r>
          </a:p>
          <a:p>
            <a:r>
              <a:rPr lang="en-US" dirty="0">
                <a:solidFill>
                  <a:schemeClr val="bg2"/>
                </a:solidFill>
              </a:rPr>
              <a:t>Christopher Long</a:t>
            </a:r>
          </a:p>
          <a:p>
            <a:r>
              <a:rPr lang="en-US" dirty="0">
                <a:solidFill>
                  <a:schemeClr val="bg2"/>
                </a:solidFill>
              </a:rPr>
              <a:t>Spencer Fuhriman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9B732-55D8-4F98-B715-108A57DF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29BAA7-CB47-4272-B0EA-0AD7B5BE7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17030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28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Alex Ramsayer</a:t>
            </a:r>
          </a:p>
          <a:p>
            <a:r>
              <a:rPr lang="en-US" dirty="0">
                <a:solidFill>
                  <a:schemeClr val="bg2"/>
                </a:solidFill>
              </a:rPr>
              <a:t>Christopher Long</a:t>
            </a:r>
          </a:p>
          <a:p>
            <a:r>
              <a:rPr lang="en-US" dirty="0">
                <a:solidFill>
                  <a:schemeClr val="bg2"/>
                </a:solidFill>
              </a:rPr>
              <a:t>Spencer Fuhriman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CS 491 - Dr. Chris Crawford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423CC-EEE5-4E32-B63E-C9BEF74FD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363304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000" dirty="0"/>
              <a:t>    2005:           </a:t>
            </a:r>
            <a:r>
              <a:rPr lang="en-US" sz="2000" b="1" dirty="0"/>
              <a:t>5%</a:t>
            </a:r>
            <a:br>
              <a:rPr lang="en-US" sz="2000" dirty="0"/>
            </a:br>
            <a:r>
              <a:rPr lang="en-US" sz="2000" dirty="0"/>
              <a:t>         2011:            </a:t>
            </a:r>
            <a:r>
              <a:rPr lang="en-US" sz="2000" b="1" dirty="0"/>
              <a:t>50%</a:t>
            </a:r>
            <a:br>
              <a:rPr lang="en-US" sz="2000" dirty="0"/>
            </a:br>
            <a:r>
              <a:rPr lang="en-US" sz="2000" dirty="0"/>
              <a:t>               Today:             </a:t>
            </a:r>
            <a:r>
              <a:rPr lang="en-US" sz="2000" b="1" u="sng" dirty="0"/>
              <a:t>70% </a:t>
            </a:r>
          </a:p>
          <a:p>
            <a:pPr fontAlgn="base"/>
            <a:endParaRPr lang="en-US" sz="2000" b="1" u="sng" dirty="0"/>
          </a:p>
          <a:p>
            <a:pPr fontAlgn="base"/>
            <a:r>
              <a:rPr lang="en-US" sz="2000" dirty="0"/>
              <a:t>Keep people connected</a:t>
            </a:r>
          </a:p>
          <a:p>
            <a:pPr fontAlgn="base"/>
            <a:r>
              <a:rPr lang="en-US" sz="2000" dirty="0"/>
              <a:t>The Concept of the “Like”</a:t>
            </a:r>
          </a:p>
          <a:p>
            <a:pPr fontAlgn="base"/>
            <a:r>
              <a:rPr lang="en-US" sz="2000" dirty="0"/>
              <a:t>Ingenuine engagement</a:t>
            </a:r>
          </a:p>
          <a:p>
            <a:pPr lvl="1" fontAlgn="base"/>
            <a:r>
              <a:rPr lang="en-US" sz="1800" dirty="0"/>
              <a:t>Purchasing likes</a:t>
            </a:r>
          </a:p>
          <a:p>
            <a:pPr lvl="1" fontAlgn="base"/>
            <a:r>
              <a:rPr lang="en-US" sz="1800" dirty="0"/>
              <a:t>Clickbait</a:t>
            </a:r>
          </a:p>
          <a:p>
            <a:pPr lvl="1" fontAlgn="base"/>
            <a:r>
              <a:rPr lang="en-US" sz="1800" dirty="0"/>
              <a:t>Familiarity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878FCE-5599-4F31-BE29-407CB99BF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3419" y="2305101"/>
            <a:ext cx="6394919" cy="3605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7DF328-020B-4DC6-AA61-B3A91D31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The Solution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1E06F2E-0CFD-414F-B172-1C354E533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50532"/>
              </p:ext>
            </p:extLst>
          </p:nvPr>
        </p:nvGraphicFramePr>
        <p:xfrm>
          <a:off x="230587" y="2083243"/>
          <a:ext cx="8309115" cy="4483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371FFA-F561-4FCB-B6C3-405648FE74A8}"/>
              </a:ext>
            </a:extLst>
          </p:cNvPr>
          <p:cNvSpPr/>
          <p:nvPr/>
        </p:nvSpPr>
        <p:spPr>
          <a:xfrm>
            <a:off x="9095325" y="2554341"/>
            <a:ext cx="2866088" cy="3249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45815A-1322-4FAC-A9A0-E94D3803020E}"/>
              </a:ext>
            </a:extLst>
          </p:cNvPr>
          <p:cNvSpPr/>
          <p:nvPr/>
        </p:nvSpPr>
        <p:spPr>
          <a:xfrm>
            <a:off x="8691187" y="2692744"/>
            <a:ext cx="252653" cy="2954867"/>
          </a:xfrm>
          <a:prstGeom prst="roundRect">
            <a:avLst/>
          </a:prstGeom>
          <a:gradFill>
            <a:gsLst>
              <a:gs pos="49000">
                <a:srgbClr val="FF6161"/>
              </a:gs>
              <a:gs pos="5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5D5F3B-C021-43E3-9AB2-20F473DA0D19}"/>
              </a:ext>
            </a:extLst>
          </p:cNvPr>
          <p:cNvSpPr/>
          <p:nvPr/>
        </p:nvSpPr>
        <p:spPr>
          <a:xfrm>
            <a:off x="8539702" y="2416628"/>
            <a:ext cx="3543441" cy="360161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Image result for instagram post">
            <a:extLst>
              <a:ext uri="{FF2B5EF4-FFF2-40B4-BE49-F238E27FC236}">
                <a16:creationId xmlns:a16="http://schemas.microsoft.com/office/drawing/2014/main" id="{DCDA0A84-72C2-484C-9142-623772280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t="12517" r="6100" b="8980"/>
          <a:stretch/>
        </p:blipFill>
        <p:spPr bwMode="auto">
          <a:xfrm>
            <a:off x="9499463" y="2778001"/>
            <a:ext cx="2111345" cy="28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848-AE55-4827-961F-0FEF187F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Detecting Emotions in Social Media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5.googleusercontent.com/tWhY3-eA_CJ0gGp9MpcBM8710kdQleQk2fwBBrbc_fTcseB4G2m6RsO_0C63Wc8pCJSebOKJ1w73SipCdQLMBN0izZBKh76OOYfvmXwo3qsPsUFibkm_Kmplv2XDs-ddHQl0C_T36VA">
            <a:extLst>
              <a:ext uri="{FF2B5EF4-FFF2-40B4-BE49-F238E27FC236}">
                <a16:creationId xmlns:a16="http://schemas.microsoft.com/office/drawing/2014/main" id="{2C0B0DC8-4431-437F-B50B-848C6DCFC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672095"/>
            <a:ext cx="4962525" cy="30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EDAA-2312-4F5B-8F34-6652529D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Classification of social media posts based on different emotions utilizing different constraints</a:t>
            </a:r>
          </a:p>
          <a:p>
            <a:pPr fontAlgn="base"/>
            <a:r>
              <a:rPr lang="en-US"/>
              <a:t>Used an algorithmic approach to be able to group different emotions into overlapped broader ones</a:t>
            </a:r>
          </a:p>
          <a:p>
            <a:pPr fontAlgn="base"/>
            <a:r>
              <a:rPr lang="en-US"/>
              <a:t>Authored by Yichen Wang and Aditya Pal</a:t>
            </a:r>
          </a:p>
          <a:p>
            <a:pPr fontAlgn="base"/>
            <a:r>
              <a:rPr lang="en-US"/>
              <a:t>Published 2015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0DBB8-7502-49F5-93F5-9D401DE0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Emotion Classification Based on Gamma Band EEG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DA3F-1DF3-4CA9-823C-9A2F790E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Mu Li ; Bao-Liang Lu, 2009</a:t>
            </a:r>
          </a:p>
          <a:p>
            <a:pPr fontAlgn="base"/>
            <a:r>
              <a:rPr lang="en-US"/>
              <a:t>Classified happiness and sadness</a:t>
            </a:r>
          </a:p>
          <a:p>
            <a:pPr fontAlgn="base"/>
            <a:r>
              <a:rPr lang="en-US"/>
              <a:t>Evoked emotions showing above images</a:t>
            </a:r>
          </a:p>
          <a:p>
            <a:pPr fontAlgn="base"/>
            <a:r>
              <a:rPr lang="en-US"/>
              <a:t>Used machine-learning</a:t>
            </a:r>
          </a:p>
          <a:p>
            <a:pPr fontAlgn="base"/>
            <a:r>
              <a:rPr lang="en-US"/>
              <a:t>Trials with lengths of 3s and 1s</a:t>
            </a:r>
          </a:p>
          <a:p>
            <a:pPr fontAlgn="base"/>
            <a:r>
              <a:rPr lang="en-US"/>
              <a:t>Gamma band</a:t>
            </a:r>
          </a:p>
          <a:p>
            <a:pPr fontAlgn="base"/>
            <a:r>
              <a:rPr lang="en-US"/>
              <a:t>93% accuracy</a:t>
            </a:r>
          </a:p>
          <a:p>
            <a:pPr fontAlgn="base"/>
            <a:r>
              <a:rPr lang="en-US"/>
              <a:t>62-channel electrode cap</a:t>
            </a:r>
          </a:p>
          <a:p>
            <a:endParaRPr lang="en-US" dirty="0"/>
          </a:p>
        </p:txBody>
      </p:sp>
      <p:pic>
        <p:nvPicPr>
          <p:cNvPr id="4098" name="Picture 2" descr="https://lh5.googleusercontent.com/tPOmUHDXpM8wyQe7YEz5M0ZyzDqxh0YXkvyxrjDcEUDgxAMYUVNKN0GZqWvardExAQvAkPdYl7B3vURxo0GX0eK93qdcDGNBGj69kmv4nbIPq0WXwtfK_090WJ0dYifgsB42MZmlHSQ">
            <a:extLst>
              <a:ext uri="{FF2B5EF4-FFF2-40B4-BE49-F238E27FC236}">
                <a16:creationId xmlns:a16="http://schemas.microsoft.com/office/drawing/2014/main" id="{D41E2B73-FE28-4EF7-8991-D87D9D1C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517" y="4107022"/>
            <a:ext cx="6882302" cy="220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26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JAxMonnLnc0EOuH4pkb5vh6Bp4Vwl6YpCmzTVw_cEl_ZLeRmbSfMlPFRcZHpcNO2zScd6sWjQGMQJeTcT1OXHKtkMdahG5ckk0WIWEujHsknMra7Ej_GSPpl32PrRFmKeUxmbjuY92Q">
            <a:extLst>
              <a:ext uri="{FF2B5EF4-FFF2-40B4-BE49-F238E27FC236}">
                <a16:creationId xmlns:a16="http://schemas.microsoft.com/office/drawing/2014/main" id="{0E978E1E-8F73-4FE3-AFA4-BE65E5719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r="10460"/>
          <a:stretch/>
        </p:blipFill>
        <p:spPr bwMode="auto">
          <a:xfrm>
            <a:off x="20" y="10"/>
            <a:ext cx="4578252" cy="26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2">
            <a:extLst>
              <a:ext uri="{FF2B5EF4-FFF2-40B4-BE49-F238E27FC236}">
                <a16:creationId xmlns:a16="http://schemas.microsoft.com/office/drawing/2014/main" id="{6C44DDCC-C10C-4075-9F45-FA0F08EA9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10540-E268-4D8F-BF60-241056C1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885" y="905149"/>
            <a:ext cx="6400367" cy="1431399"/>
          </a:xfrm>
        </p:spPr>
        <p:txBody>
          <a:bodyPr anchor="ctr">
            <a:normAutofit/>
          </a:bodyPr>
          <a:lstStyle/>
          <a:p>
            <a:r>
              <a:rPr lang="en-US" dirty="0"/>
              <a:t>Real-time EEG-Based Happiness Detection</a:t>
            </a:r>
          </a:p>
        </p:txBody>
      </p:sp>
      <p:pic>
        <p:nvPicPr>
          <p:cNvPr id="1026" name="Picture 2" descr="https://lh4.googleusercontent.com/LiW0XH6ui5c8P7yHW3IaWzhzeru0J3iBPNgPLnR8OxJWpV6SyB5hoO8QmgcL__Ac8nsp0NZyOHC8-dbHrRtVpVwa2tzj2vhhCLZ2txIHAZhYKt2QaX85ceEsTiCuyziPdEE2WuF8kOU">
            <a:extLst>
              <a:ext uri="{FF2B5EF4-FFF2-40B4-BE49-F238E27FC236}">
                <a16:creationId xmlns:a16="http://schemas.microsoft.com/office/drawing/2014/main" id="{1E1B48AA-CCDD-4AFF-99DC-48A1A0727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" r="3" b="9658"/>
          <a:stretch/>
        </p:blipFill>
        <p:spPr bwMode="auto">
          <a:xfrm>
            <a:off x="20" y="2608956"/>
            <a:ext cx="4560179" cy="424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3620FE85-AFE2-4056-ACA1-568599FA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6E77708F-73DD-4DD9-9489-B7F7C88F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158A-5DAE-4279-A708-3BEE39BB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90" y="2194526"/>
            <a:ext cx="6397545" cy="418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 study conducted by Chulalongkorn University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Noppadon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Jatupaiboon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Setha</a:t>
            </a:r>
            <a:r>
              <a:rPr lang="en-US" dirty="0">
                <a:solidFill>
                  <a:schemeClr val="bg1"/>
                </a:solidFill>
              </a:rPr>
              <a:t> Pan-</a:t>
            </a:r>
            <a:r>
              <a:rPr lang="en-US" dirty="0" err="1">
                <a:solidFill>
                  <a:schemeClr val="bg1"/>
                </a:solidFill>
              </a:rPr>
              <a:t>ngum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Pasin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Israsena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Their study focused on having volunteers play happiness based games.</a:t>
            </a:r>
          </a:p>
          <a:p>
            <a:r>
              <a:rPr lang="en-US" dirty="0">
                <a:solidFill>
                  <a:schemeClr val="bg1"/>
                </a:solidFill>
              </a:rPr>
              <a:t>Temporal pair (T7 and T8) of channels and high-frequency bands give the best result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~70% accuracy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3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5CCCF-465B-41D1-8471-B5C8F18A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Our 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F7483-1182-4E23-BEBD-E90259B76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09079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6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B4D1-3EAE-456F-B6DB-DFF5BD10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CB4594-FCD0-455B-8A85-2750E2840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572398"/>
              </p:ext>
            </p:extLst>
          </p:nvPr>
        </p:nvGraphicFramePr>
        <p:xfrm>
          <a:off x="423639" y="1416062"/>
          <a:ext cx="5606226" cy="424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Image result for openbci electrodes">
            <a:extLst>
              <a:ext uri="{FF2B5EF4-FFF2-40B4-BE49-F238E27FC236}">
                <a16:creationId xmlns:a16="http://schemas.microsoft.com/office/drawing/2014/main" id="{19F6562D-9123-4174-9A34-D5020A74D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 r="16624"/>
          <a:stretch/>
        </p:blipFill>
        <p:spPr bwMode="auto">
          <a:xfrm>
            <a:off x="5763158" y="2091800"/>
            <a:ext cx="2188255" cy="1179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30E58CF7-414D-4C98-A34E-9D5DC65C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10" y="3726939"/>
            <a:ext cx="2340393" cy="1800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CDC8E-A00B-4465-9AFC-C8D85E5AA4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077" t="1906" r="57407" b="41767"/>
          <a:stretch/>
        </p:blipFill>
        <p:spPr>
          <a:xfrm>
            <a:off x="3883887" y="5048383"/>
            <a:ext cx="1411305" cy="1625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6" descr="Image result for twitter">
            <a:extLst>
              <a:ext uri="{FF2B5EF4-FFF2-40B4-BE49-F238E27FC236}">
                <a16:creationId xmlns:a16="http://schemas.microsoft.com/office/drawing/2014/main" id="{37C82F33-4972-4E4D-A7A5-E9F3C0E5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t="11837" r="21358"/>
          <a:stretch/>
        </p:blipFill>
        <p:spPr bwMode="auto">
          <a:xfrm>
            <a:off x="198040" y="4337156"/>
            <a:ext cx="1405784" cy="2029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985C0-7C01-4AAE-A2EC-4AF67D6C8E33}"/>
              </a:ext>
            </a:extLst>
          </p:cNvPr>
          <p:cNvSpPr txBox="1"/>
          <p:nvPr/>
        </p:nvSpPr>
        <p:spPr>
          <a:xfrm>
            <a:off x="8192085" y="2496653"/>
            <a:ext cx="25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OpenBCI Ganglion 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137A4-DF72-47CB-835C-EDDAEC5A6C63}"/>
              </a:ext>
            </a:extLst>
          </p:cNvPr>
          <p:cNvSpPr txBox="1"/>
          <p:nvPr/>
        </p:nvSpPr>
        <p:spPr>
          <a:xfrm>
            <a:off x="9341760" y="441841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OpenBCI GUI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E26E5-1819-4339-A75A-332780D56025}"/>
              </a:ext>
            </a:extLst>
          </p:cNvPr>
          <p:cNvSpPr txBox="1"/>
          <p:nvPr/>
        </p:nvSpPr>
        <p:spPr>
          <a:xfrm>
            <a:off x="5559326" y="6002165"/>
            <a:ext cx="93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Node.JS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BCI.JS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C9DC3-FCF4-4DBD-96A6-FF0AC7196D97}"/>
              </a:ext>
            </a:extLst>
          </p:cNvPr>
          <p:cNvSpPr txBox="1"/>
          <p:nvPr/>
        </p:nvSpPr>
        <p:spPr>
          <a:xfrm>
            <a:off x="89556" y="6388837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 / Express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A362B-D36B-4704-B92D-DF139E7E34D7}"/>
              </a:ext>
            </a:extLst>
          </p:cNvPr>
          <p:cNvSpPr txBox="1"/>
          <p:nvPr/>
        </p:nvSpPr>
        <p:spPr>
          <a:xfrm>
            <a:off x="5442153" y="4863717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Socket.IO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69A7F372-D6B8-48E3-8452-60B7D083F958}"/>
              </a:ext>
            </a:extLst>
          </p:cNvPr>
          <p:cNvSpPr/>
          <p:nvPr/>
        </p:nvSpPr>
        <p:spPr>
          <a:xfrm>
            <a:off x="1857895" y="5821900"/>
            <a:ext cx="1915191" cy="19842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3F22052-4FE0-4D8E-8D10-32A1D83F84DE}"/>
              </a:ext>
            </a:extLst>
          </p:cNvPr>
          <p:cNvSpPr/>
          <p:nvPr/>
        </p:nvSpPr>
        <p:spPr>
          <a:xfrm>
            <a:off x="5375832" y="5247950"/>
            <a:ext cx="1304872" cy="21962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BAB23-571B-4226-AEE8-8C710898D45B}"/>
              </a:ext>
            </a:extLst>
          </p:cNvPr>
          <p:cNvSpPr txBox="1"/>
          <p:nvPr/>
        </p:nvSpPr>
        <p:spPr>
          <a:xfrm>
            <a:off x="7858596" y="6388837"/>
            <a:ext cx="417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Developed in JS in Atom and Visual Studio 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AE228-238C-4C5E-B4BC-710BB93A155F}"/>
              </a:ext>
            </a:extLst>
          </p:cNvPr>
          <p:cNvSpPr txBox="1"/>
          <p:nvPr/>
        </p:nvSpPr>
        <p:spPr>
          <a:xfrm>
            <a:off x="2253299" y="5492753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181962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EC5-3EF6-4560-9E29-A116DF4B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26D566-BE7D-4EF6-A29B-EF1A33088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58913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2798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EF96C5-3DBB-474D-9A68-6602A116B4D3}">
  <ds:schemaRefs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Emotional Verification on Social Media</vt:lpstr>
      <vt:lpstr>The Problem</vt:lpstr>
      <vt:lpstr>The Solution</vt:lpstr>
      <vt:lpstr>Detecting Emotions in Social Media</vt:lpstr>
      <vt:lpstr>Emotion Classification Based on Gamma Band EEG</vt:lpstr>
      <vt:lpstr>Real-time EEG-Based Happiness Detection</vt:lpstr>
      <vt:lpstr>Our Approach </vt:lpstr>
      <vt:lpstr>System Design</vt:lpstr>
      <vt:lpstr>Challenges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2019-04-25T00:39:49Z</dcterms:created>
  <dcterms:modified xsi:type="dcterms:W3CDTF">2019-04-25T14:07:55Z</dcterms:modified>
</cp:coreProperties>
</file>