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8"/>
    <p:restoredTop sz="88235"/>
  </p:normalViewPr>
  <p:slideViewPr>
    <p:cSldViewPr snapToGrid="0" snapToObjects="1">
      <p:cViewPr varScale="1">
        <p:scale>
          <a:sx n="57" d="100"/>
          <a:sy n="57" d="100"/>
        </p:scale>
        <p:origin x="566" y="6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0091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Lists – Part 2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32178" y="125000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Concatenando</a:t>
            </a:r>
            <a:r>
              <a:rPr lang="es-419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istas </a:t>
            </a: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Usando</a:t>
            </a:r>
            <a:r>
              <a:rPr lang="es-419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idx="1"/>
          </p:nvPr>
        </p:nvSpPr>
        <p:spPr>
          <a:xfrm>
            <a:off x="1652560" y="2886668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crear una nuev</a:t>
            </a: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lista al juntar dos listas creadas previamente</a:t>
            </a:r>
            <a:endParaRPr lang="es-419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9588835" y="2667066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s-419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2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32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Listas Pueden Ser </a:t>
            </a:r>
            <a:r>
              <a:rPr lang="es-419" sz="7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Rebanadas</a:t>
            </a: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</a:t>
            </a: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sando</a:t>
            </a:r>
            <a:r>
              <a:rPr lang="es-419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s-419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s-419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Recuerda</a:t>
            </a:r>
            <a:r>
              <a:rPr lang="es-419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Tal como en las cadenas, el segundo n</a:t>
            </a:r>
            <a:r>
              <a:rPr lang="es-MX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úmero</a:t>
            </a:r>
            <a:r>
              <a:rPr lang="es-MX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</a:t>
            </a:r>
            <a:r>
              <a:rPr lang="es-419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s-419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hasta pero no incluyendo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812800" y="1214387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Métodos de Listas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2859552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s-419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6500913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0" y="905084"/>
            <a:ext cx="16256000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Construyendo una Lista desde Cero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idx="1"/>
          </p:nvPr>
        </p:nvSpPr>
        <p:spPr>
          <a:xfrm>
            <a:off x="1390900" y="2536617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crear una </a:t>
            </a:r>
            <a:r>
              <a:rPr lang="es-419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 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vacía y después agregar elementos usando el método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4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(agregar)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</a:t>
            </a:r>
            <a:r>
              <a:rPr lang="es-419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mantiene su orden y los nuevos elementos son </a:t>
            </a:r>
            <a:r>
              <a:rPr lang="es-419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agregados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 final de la </a:t>
            </a:r>
            <a:r>
              <a:rPr lang="es-419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600019" y="3171666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s-419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('libro')</a:t>
            </a:r>
            <a:endParaRPr lang="es-419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['libro', 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s-419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('galleta')</a:t>
            </a:r>
            <a:endParaRPr lang="es-419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['libro', 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lang="es-419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'galleta']</a:t>
            </a:r>
            <a:endParaRPr lang="es-419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0" y="905084"/>
            <a:ext cx="16256000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¿Se </a:t>
            </a: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Encuentra</a:t>
            </a: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 en una Lista</a:t>
            </a: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idx="1"/>
          </p:nvPr>
        </p:nvSpPr>
        <p:spPr>
          <a:xfrm>
            <a:off x="1063664" y="2756432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provee dos </a:t>
            </a:r>
            <a:r>
              <a:rPr lang="es-419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operadores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te 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permiten revisar si un elemento se encuentra en una lista</a:t>
            </a:r>
            <a:endParaRPr lang="es-419" sz="34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Son operadores lógicos retornan </a:t>
            </a:r>
            <a:r>
              <a:rPr lang="es-419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</a:t>
            </a:r>
            <a:r>
              <a:rPr lang="es-419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Esos operadores no modifican la lista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459798" y="2124794"/>
            <a:ext cx="7796202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algunos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algunos</a:t>
            </a:r>
            <a:endParaRPr lang="es-419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algunos</a:t>
            </a:r>
            <a:endParaRPr lang="es-419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in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algunos</a:t>
            </a:r>
            <a:endParaRPr lang="es-419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Listas están en Orden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xfrm>
            <a:off x="0" y="2446720"/>
            <a:ext cx="7234518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puede almacenar muchos elementos y los mantiene en orden hasta que hagamos algo para cambiarlo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puede ser </a:t>
            </a:r>
            <a:r>
              <a:rPr lang="es-419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ordenada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cambiar su orden)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método </a:t>
            </a:r>
            <a:r>
              <a:rPr lang="es-419" sz="34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s-419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(ordenar)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(al contrario que en las cadenas) significa 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s-419" sz="3400" b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ordénalo tu mismo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651645" y="2678322"/>
            <a:ext cx="8585066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s-419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Funciones </a:t>
            </a: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Nativas y Listas</a:t>
            </a:r>
            <a:endParaRPr lang="es-419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idx="1"/>
          </p:nvPr>
        </p:nvSpPr>
        <p:spPr>
          <a:xfrm>
            <a:off x="1155700" y="2393138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Hay un cierto número de </a:t>
            </a:r>
            <a:r>
              <a:rPr lang="es-419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funciones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nativas en </a:t>
            </a:r>
            <a:r>
              <a:rPr lang="es-419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toman </a:t>
            </a:r>
            <a:r>
              <a:rPr lang="es-419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como parámetros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¿Recuerdas los bucles que hicimos? Son mucho más sencillos</a:t>
            </a:r>
            <a:endParaRPr lang="es-419" sz="34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numlista</a:t>
            </a: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input('Ingresa un número: ')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 'hecho' 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valor = </a:t>
            </a: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numlista.append</a:t>
            </a: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(valor)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promedio = sum(</a:t>
            </a:r>
            <a:r>
              <a:rPr lang="es-419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numlista</a:t>
            </a: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s-419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numlista</a:t>
            </a: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('Promedio:', promedio)</a:t>
            </a:r>
            <a:endParaRPr lang="es-419"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contador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True 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6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input('Ingresa 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 número: ')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 'hecho' 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valor = </a:t>
            </a: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valor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contador = contador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promedio = total / contador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('Promedio:', promedio</a:t>
            </a:r>
            <a:r>
              <a:rPr lang="es-419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4" y="828688"/>
            <a:ext cx="6666381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Ingresa un número: </a:t>
            </a:r>
            <a:r>
              <a:rPr lang="es-419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Ingresa un número: </a:t>
            </a:r>
            <a:r>
              <a:rPr lang="es-419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Ingresa un número: </a:t>
            </a:r>
            <a:r>
              <a:rPr lang="es-419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Ingresa un número: </a:t>
            </a:r>
            <a:r>
              <a:rPr lang="es-419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hecho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Promedio: 5.66666666667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6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257</TotalTime>
  <Words>690</Words>
  <Application>Microsoft Office PowerPoint</Application>
  <PresentationFormat>Custom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Cabin</vt:lpstr>
      <vt:lpstr>Courier New</vt:lpstr>
      <vt:lpstr>Georgia</vt:lpstr>
      <vt:lpstr>Gill Sans SemiBold</vt:lpstr>
      <vt:lpstr>Lucida Grande</vt:lpstr>
      <vt:lpstr>071215_powerpoint_template_b</vt:lpstr>
      <vt:lpstr>Concatenando Listas Usando +</vt:lpstr>
      <vt:lpstr>Las Listas Pueden Ser Rebanadas Usando :</vt:lpstr>
      <vt:lpstr>Métodos de Listas</vt:lpstr>
      <vt:lpstr>Construyendo una Lista desde Cero</vt:lpstr>
      <vt:lpstr>¿Se Encuentra Algo en una Lista?</vt:lpstr>
      <vt:lpstr>Las Listas están en Orden</vt:lpstr>
      <vt:lpstr>Funciones Nativas y Listas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Juan Carlos Pérez Castellanos</cp:lastModifiedBy>
  <cp:revision>61</cp:revision>
  <dcterms:modified xsi:type="dcterms:W3CDTF">2020-04-17T01:31:16Z</dcterms:modified>
</cp:coreProperties>
</file>