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4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8"/>
    <p:restoredTop sz="88235"/>
  </p:normalViewPr>
  <p:slideViewPr>
    <p:cSldViewPr snapToGrid="0" snapToObjects="1">
      <p:cViewPr varScale="1">
        <p:scale>
          <a:sx n="57" d="100"/>
          <a:sy n="57" d="100"/>
        </p:scale>
        <p:origin x="566" y="6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0091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Lists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lgorit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Estructura_de_dat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812800" y="233460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Cap</a:t>
            </a:r>
            <a:r>
              <a:rPr lang="es-MX" sz="4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ítulo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para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Todos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783982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tan </a:t>
            </a: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arga es una Lista?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>
          <a:xfrm>
            <a:off x="1108660" y="1709854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función </a:t>
            </a:r>
            <a:r>
              <a:rPr lang="es-419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toma una </a:t>
            </a:r>
            <a:r>
              <a:rPr lang="es-419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como parámetro y retorna el número de </a:t>
            </a:r>
            <a:r>
              <a:rPr lang="es-419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elementos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la </a:t>
            </a:r>
            <a:r>
              <a:rPr lang="es-419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hecho, </a:t>
            </a:r>
            <a:r>
              <a:rPr lang="es-419" sz="34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nos da el número de elementos de cualquier conjunto o secuencia (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tal como una cadena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192210" y="2649655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Bob</a:t>
            </a:r>
            <a:r>
              <a:rPr lang="es-419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</a:t>
            </a:r>
            <a:r>
              <a:rPr lang="es-419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 la Función </a:t>
            </a:r>
            <a:r>
              <a:rPr lang="es-419" sz="7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s-419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ango</a:t>
            </a:r>
            <a:endParaRPr lang="es-419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1155700" y="233065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función 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rango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retorna </a:t>
            </a:r>
            <a:r>
              <a:rPr lang="es-419" sz="3400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lista de números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van desde cero hasta el número anterior al </a:t>
            </a:r>
            <a:r>
              <a:rPr lang="es-419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parámetro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construir un bucle 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 índices usando un </a:t>
            </a:r>
            <a:r>
              <a:rPr lang="es-419" sz="34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un entero </a:t>
            </a:r>
            <a:r>
              <a:rPr lang="es-419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iterador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2144632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Cuento </a:t>
            </a: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Sobre Dos Bucles</a:t>
            </a: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008654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 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'Feliz 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año 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nuevo:',  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amigos)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('Feliz año nuevo:', 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542779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Feliz año nuevo: Joseph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Feliz año nuevo: </a:t>
            </a:r>
            <a:r>
              <a:rPr lang="es-419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es-419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Feliz año nuevo: </a:t>
            </a:r>
            <a:r>
              <a:rPr lang="es-419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400079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(amigos))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Programación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1155700" y="2418516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s-419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Algoritmos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s-419" sz="32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conjunto de reglas o pasos usados para resolver un problema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s-419" sz="3200" b="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s-419" sz="3600" b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Estructuras de Datos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s-419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forma particular de organizar datos en una computadora</a:t>
            </a:r>
            <a:endParaRPr lang="es-419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96643" y="6941246"/>
            <a:ext cx="90444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hlinkClick r:id="rId3"/>
              </a:rPr>
              <a:t>https://es.wikipedia.org/wiki/Algoritmo</a:t>
            </a:r>
            <a:endParaRPr lang="es-419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hlinkClick r:id="rId4"/>
              </a:rPr>
              <a:t>https://es.wikipedia.org/wiki/Estructura_de_datos</a:t>
            </a:r>
            <a:endParaRPr lang="es-419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No es Una “Colección”</a:t>
            </a:r>
            <a:r>
              <a:rPr lang="es-419" sz="76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5700" y="1652117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mayoría de nuestras </a:t>
            </a:r>
            <a:r>
              <a:rPr lang="es-419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solo tienen un 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 en ellas – cuando ponemos un nuevo valor en una </a:t>
            </a:r>
            <a:r>
              <a:rPr lang="es-419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 valor anterior es sobrescrito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079980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lang="es-419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03071" y="1198423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Lista Es un Tipo de Colección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1155700" y="2822993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colección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nos permite poner muchos valores en una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sola </a:t>
            </a:r>
            <a:r>
              <a:rPr lang="es-419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419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s-419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419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colección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buena porque podemos mover </a:t>
            </a:r>
            <a:r>
              <a:rPr lang="es-419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muchos valores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alrededor en un paquete conveniente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9726" y="1198423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208550"/>
            <a:ext cx="1285675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36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419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equipaje</a:t>
            </a:r>
            <a:r>
              <a:rPr lang="es-419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['</a:t>
            </a:r>
            <a:r>
              <a:rPr lang="es-419" sz="36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calcetin</a:t>
            </a:r>
            <a:r>
              <a:rPr lang="es-419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'camisa', </a:t>
            </a:r>
            <a:r>
              <a:rPr lang="es-419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Constantes en Listas</a:t>
            </a:r>
            <a:endParaRPr lang="es-419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xfrm>
            <a:off x="792580" y="238716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lvl="0" indent="-4572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constantes de una </a:t>
            </a:r>
            <a:r>
              <a:rPr lang="es-419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están encerradas por corchetes y los elementos en la lista están separados por comas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elemento de una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puede ser cualquier objeto de Python – incluso </a:t>
            </a:r>
            <a:r>
              <a:rPr lang="es-419" sz="34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otra lista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</a:t>
            </a:r>
            <a:r>
              <a:rPr lang="es-419" sz="34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puede estar vacía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868193" y="206171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['rojo', 'amarillo', 'azul']</a:t>
            </a:r>
            <a:r>
              <a:rPr lang="es-419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['rojo', 'amarillo', 'azul']</a:t>
            </a:r>
            <a:endParaRPr lang="es-419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['rojo</a:t>
            </a:r>
            <a:r>
              <a:rPr lang="es-419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24, 98.6]</a:t>
            </a:r>
            <a:r>
              <a:rPr lang="es-419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['rojo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</a:t>
            </a:r>
            <a:r>
              <a:rPr lang="es-419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s-419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  <a:r>
              <a:rPr lang="es-419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s-419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8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¡Ya estamos usando Listas!</a:t>
            </a:r>
            <a:endParaRPr lang="es-419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895475" y="2025345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s-419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3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3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'¡Despegue!</a:t>
            </a:r>
            <a:r>
              <a:rPr lang="es-419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419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2188294"/>
            <a:ext cx="326866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4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</a:t>
            </a:r>
            <a:r>
              <a:rPr lang="es-419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Despegue!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 y Bucles Definidos – Mejores Amigos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090963" y="2560873"/>
            <a:ext cx="7663071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 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'¡F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eliz año nuevo!:</a:t>
            </a:r>
            <a:r>
              <a:rPr lang="es-419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'¡Hecho!'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470315" y="318881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¡Feliz Año Nuevo!: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¡Feliz Año Nuevo!: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¡Feliz Año Nuevo!: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¡Hecho</a:t>
            </a:r>
            <a:r>
              <a:rPr lang="es-419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255752" y="349118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275900" y="380972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716239" y="429787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090964" y="513530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'¡Feliz año nuevo!:'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'¡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Hecho!'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606800" y="1230094"/>
            <a:ext cx="11672521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Búsqueda dentro de Listas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xfrm>
            <a:off x="4343399" y="2266704"/>
            <a:ext cx="10364327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Así como en las cadenas, podemos obtener cualquier elemento individual de una lista utilizando un índice especificado en </a:t>
            </a:r>
            <a:r>
              <a:rPr lang="es-419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corchetes</a:t>
            </a:r>
            <a:endParaRPr lang="es-419" sz="3600" b="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70" y="1230094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4469937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amigos</a:t>
            </a:r>
            <a:r>
              <a:rPr lang="es-419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5779637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055737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419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Listas son Mutables</a:t>
            </a:r>
            <a:endParaRPr lang="es-419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Cadenas son 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s-419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inmutables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no podemos cambiar el contenido de una cadena – tenemos que 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crear una 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nueva cadena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</a:t>
            </a:r>
            <a:r>
              <a:rPr lang="es-419" sz="34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haer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cualquier cambio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Listas son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s-419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mutables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s-419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podemos </a:t>
            </a:r>
            <a:r>
              <a:rPr lang="es-419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cambiar </a:t>
            </a:r>
            <a:r>
              <a:rPr lang="es-419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elemento de una lista utilizando el operador índice</a:t>
            </a:r>
            <a:endParaRPr lang="es-419" sz="34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lang="es-419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</a:t>
            </a:r>
            <a:r>
              <a:rPr lang="es-419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s-419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s-419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s-419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-419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s-419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s-419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r>
              <a:rPr lang="es-419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419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</a:t>
            </a:r>
            <a:r>
              <a:rPr lang="es-419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s-419" sz="24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4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  <a:endParaRPr lang="es-419" sz="2400" b="1" i="0" u="none" strike="noStrike" cap="none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lang="es-419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loto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loto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loto</a:t>
            </a:r>
            <a:r>
              <a:rPr lang="es-419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loto</a:t>
            </a:r>
            <a:r>
              <a:rPr lang="es-419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s-419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s-419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273</TotalTime>
  <Words>913</Words>
  <Application>Microsoft Office PowerPoint</Application>
  <PresentationFormat>Custom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Cabin</vt:lpstr>
      <vt:lpstr>Courier New</vt:lpstr>
      <vt:lpstr>Georgia</vt:lpstr>
      <vt:lpstr>Gill Sans SemiBold</vt:lpstr>
      <vt:lpstr>Lucida Grande</vt:lpstr>
      <vt:lpstr>071215_powerpoint_template_b</vt:lpstr>
      <vt:lpstr>Listas</vt:lpstr>
      <vt:lpstr>Programación</vt:lpstr>
      <vt:lpstr>¿Qué No es Una “Colección”?</vt:lpstr>
      <vt:lpstr>Una Lista Es un Tipo de Colección</vt:lpstr>
      <vt:lpstr>Constantes en Listas</vt:lpstr>
      <vt:lpstr>¡Ya estamos usando Listas!</vt:lpstr>
      <vt:lpstr>Listas y Bucles Definidos – Mejores Amigos</vt:lpstr>
      <vt:lpstr>Búsqueda dentro de Listas</vt:lpstr>
      <vt:lpstr>Las Listas son Mutables</vt:lpstr>
      <vt:lpstr>¿Qué tan Larga es una Lista?</vt:lpstr>
      <vt:lpstr>Usando la Función Rango</vt:lpstr>
      <vt:lpstr>Un Cuento Sobre Dos Bucles...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Juan Carlos Pérez Castellanos</cp:lastModifiedBy>
  <cp:revision>67</cp:revision>
  <dcterms:modified xsi:type="dcterms:W3CDTF">2020-04-17T01:09:45Z</dcterms:modified>
</cp:coreProperties>
</file>