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518"/>
  </p:normalViewPr>
  <p:slideViewPr>
    <p:cSldViewPr snapToGrid="0" snapToObjects="1">
      <p:cViewPr varScale="1">
        <p:scale>
          <a:sx n="61" d="100"/>
          <a:sy n="61" d="100"/>
        </p:scale>
        <p:origin x="696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en.wikipedia.org/wiki/Associative_array" TargetMode="External"/><Relationship Id="rId5" Type="http://schemas.openxmlformats.org/officeDocument/2006/relationships/hyperlink" Target="https://es.wikipedia.org/wiki/Vector_asociativo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MX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 en Python</a:t>
            </a:r>
            <a:endParaRPr lang="es-MX" sz="76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</a:t>
            </a:r>
            <a:r>
              <a:rPr lang="es-MX" sz="4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ítulo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Todos</a:t>
            </a:r>
            <a:endParaRPr lang="en-US" sz="3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Literales de Diccionarios (Constantes)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1068018" y="3032126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literales de diccionarios se escriben con llaves y tienen una lista en par tipo </a:t>
            </a:r>
            <a:r>
              <a:rPr lang="es-419" sz="32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</a:t>
            </a: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s-419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  <a:endParaRPr lang="es-419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Puedes inicializar un </a:t>
            </a:r>
            <a:r>
              <a:rPr lang="es-419" sz="32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 vacío</a:t>
            </a: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escribiendo corchetes vacíos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5136831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75365" y="946690"/>
            <a:ext cx="11682204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Es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Colección?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32674" y="2154320"/>
            <a:ext cx="141411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colección es genial porque podemos poner más de un valor en ella y moverla alrededor en un paquete muy conveniente</a:t>
            </a:r>
            <a:endParaRPr lang="es-419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Tenemos un grupo de valores en una sola </a:t>
            </a:r>
            <a:r>
              <a:rPr lang="es-419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419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Hacemos esto al tener más de un solo lugar “en” la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Tenemos forma de definir los diferentes lugares en la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1060644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No Es Una “Colección</a:t>
            </a:r>
            <a:r>
              <a:rPr lang="es-419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1155700" y="2061203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mayoría de nuestras 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tienen un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único valor en ellas – cuando ponemos un nuevo valor en la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el valor anterior se sobrescribe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3433287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lang="es-419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477387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Historia De Dos Colecciones.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>
          <a:xfrm>
            <a:off x="142155" y="2475702"/>
            <a:ext cx="1125653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419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colección lineal de valores que mantienen un orden</a:t>
            </a:r>
            <a:endParaRPr lang="es-419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lang="es-419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419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bolsa</a:t>
            </a:r>
            <a:r>
              <a:rPr lang="es-419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valores, cada uno con una etiqueta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176" y="268572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6" y="272382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60672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29886" y="584802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474" y="944249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676" y="1256883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2075090" y="6225456"/>
            <a:ext cx="1117814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dinero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268468" y="3763339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papel</a:t>
            </a:r>
            <a:endParaRPr lang="es-419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8593669" y="4191079"/>
            <a:ext cx="189061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calculadora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28000" y="5536898"/>
            <a:ext cx="1345878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90902" y="6882716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dulce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312056" y="7865347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hlinkClick r:id="rId5"/>
              </a:rPr>
              <a:t>https://es.wikipedia.org/wiki/Vector_asociativo</a:t>
            </a:r>
            <a:endParaRPr lang="es-419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84496" y="2019030"/>
            <a:ext cx="12592885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diccionarios son la colección de datos más poderosa de Python</a:t>
            </a:r>
            <a:endParaRPr lang="es-419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diccionarios nos permiten hacer operaciones rápidas similares a una base de datos en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diccionarios tienen diferentes nombres en diferentes lenguajes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419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Vectores Asociativos - Perl / P</a:t>
            </a:r>
            <a:r>
              <a:rPr lang="es-419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419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Propiedades o Mapas o </a:t>
            </a:r>
            <a:r>
              <a:rPr lang="es-419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  <a:r>
              <a:rPr lang="es-419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Java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419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Bolsa de Propiedades - C# / </a:t>
            </a:r>
            <a:r>
              <a:rPr lang="es-419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s-419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4872" y="1209526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</a:t>
            </a:r>
            <a:endParaRPr lang="es-419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784706" y="231808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 </a:t>
            </a:r>
            <a:r>
              <a:rPr lang="es-419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indexan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sus entradas basadas en la posición en la lista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s-419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419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son como bolsas – no tienen orden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Así que </a:t>
            </a:r>
            <a:r>
              <a:rPr lang="es-419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indexamos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las cosas que ponemos en un </a:t>
            </a:r>
            <a:r>
              <a:rPr lang="es-419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 una </a:t>
            </a:r>
            <a:r>
              <a:rPr lang="es-419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“etiqueta de búsqueda”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871781" y="1796030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['dinero']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['dulce']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['papel']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{'dinero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12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'papel': 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'dulce': 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3}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['dulce']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['dulce']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['dulce']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bolsa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{'dinero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12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'papel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75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'dulce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': 5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Comparación de Listas y Diccionarios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155699" y="2132558"/>
            <a:ext cx="13041991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>
              <a:spcBef>
                <a:spcPts val="0"/>
              </a:spcBef>
              <a:buClr>
                <a:srgbClr val="FF00FF"/>
              </a:buClr>
              <a:buSzPct val="171000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419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son como </a:t>
            </a:r>
            <a:r>
              <a:rPr lang="es-419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istas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excepción de que utilizan </a:t>
            </a:r>
            <a:r>
              <a:rPr lang="es-419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vez de números para buscar </a:t>
            </a:r>
            <a:r>
              <a:rPr lang="es-419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080401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526377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s-419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'curso'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'curso'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'curso'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</a:t>
            </a:r>
            <a:r>
              <a:rPr lang="es-419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lst.append(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lst.append(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2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</a:t>
            </a:r>
            <a:r>
              <a:rPr lang="es-419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2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s-419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'curso'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'curso'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'curso'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-419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s-419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11064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  <a:endParaRPr lang="es-419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FF7F00"/>
              </a:buClr>
              <a:buSzPct val="25000"/>
            </a:pPr>
            <a:r>
              <a:rPr lang="es-419" sz="32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['curso</a:t>
            </a:r>
            <a:r>
              <a:rPr lang="es-419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s-419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9757775" y="7115121"/>
            <a:ext cx="150886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FF7F00"/>
              </a:buClr>
              <a:buSzPct val="25000"/>
            </a:pPr>
            <a:r>
              <a:rPr lang="es-419" sz="32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['edad']</a:t>
            </a:r>
            <a:endParaRPr lang="es-419" sz="32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11064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726</Words>
  <Application>Microsoft Office PowerPoint</Application>
  <PresentationFormat>Custom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Cabin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Diccionarios en Python</vt:lpstr>
      <vt:lpstr>¿Qué Es Una Colección?</vt:lpstr>
      <vt:lpstr>¿Qué No Es Una “Colección”?</vt:lpstr>
      <vt:lpstr>Una Historia De Dos Colecciones...</vt:lpstr>
      <vt:lpstr>Diccionarios</vt:lpstr>
      <vt:lpstr>Diccionarios</vt:lpstr>
      <vt:lpstr>Diccionarios</vt:lpstr>
      <vt:lpstr>Comparación de Listas y Diccionarios</vt:lpstr>
      <vt:lpstr>PowerPoint Presentation</vt:lpstr>
      <vt:lpstr>Literales de Diccionarios (Constantes)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Juan Carlos Pérez Castellanos</cp:lastModifiedBy>
  <cp:revision>51</cp:revision>
  <dcterms:modified xsi:type="dcterms:W3CDTF">2020-04-26T00:30:00Z</dcterms:modified>
</cp:coreProperties>
</file>