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35"/>
  </p:notesMasterIdLst>
  <p:sldIdLst>
    <p:sldId id="256" r:id="rId2"/>
    <p:sldId id="288" r:id="rId3"/>
    <p:sldId id="258" r:id="rId4"/>
    <p:sldId id="259" r:id="rId5"/>
    <p:sldId id="260" r:id="rId6"/>
    <p:sldId id="261" r:id="rId7"/>
    <p:sldId id="262" r:id="rId8"/>
    <p:sldId id="263" r:id="rId9"/>
    <p:sldId id="264" r:id="rId10"/>
    <p:sldId id="289" r:id="rId11"/>
    <p:sldId id="266" r:id="rId12"/>
    <p:sldId id="267" r:id="rId13"/>
    <p:sldId id="290" r:id="rId14"/>
    <p:sldId id="298"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3" autoAdjust="0"/>
    <p:restoredTop sz="88139" autoAdjust="0"/>
  </p:normalViewPr>
  <p:slideViewPr>
    <p:cSldViewPr snapToGrid="0" snapToObjects="1">
      <p:cViewPr>
        <p:scale>
          <a:sx n="50" d="100"/>
          <a:sy n="50" d="100"/>
        </p:scale>
        <p:origin x="1424" y="3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Nota de Chuck.</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200" kern="1200" dirty="0" smtClean="0">
              <a:solidFill>
                <a:schemeClr val="tx1"/>
              </a:solidFill>
              <a:latin typeface="+mn-lt"/>
              <a:ea typeface="+mn-ea"/>
              <a:cs typeface="+mn-cs"/>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602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129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48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024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629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37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503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8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46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552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15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s-AR" sz="2000" b="0" i="0" u="none" strike="noStrike" cap="none" noProof="0" dirty="0" smtClean="0">
                <a:latin typeface="Merriweather Sans"/>
                <a:ea typeface="Merriweather Sans"/>
                <a:cs typeface="Merriweather Sans"/>
                <a:sym typeface="Merriweather Sans"/>
              </a:rPr>
              <a:t>¿Quién ha visto una traza de rastreo en CTools?</a:t>
            </a:r>
            <a:endParaRPr lang="es-AR" sz="2000" b="0" i="0" u="none" strike="noStrike" cap="none" noProof="0" dirty="0">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545538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s-AR" sz="2000" b="0" i="0" u="none" strike="noStrike" cap="none" noProof="0" dirty="0" smtClean="0">
                <a:latin typeface="Merriweather Sans"/>
                <a:ea typeface="Merriweather Sans"/>
                <a:cs typeface="Merriweather Sans"/>
                <a:sym typeface="Merriweather Sans"/>
              </a:rPr>
              <a:t>¿Quién ha visto una traza de rastreo en CTools?</a:t>
            </a:r>
            <a:endParaRPr lang="es-AR" sz="2000" b="0" i="0" u="none" strike="noStrike" cap="none" noProof="0" dirty="0">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01030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72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17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934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203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624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135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34980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15" r:id="rId10"/>
    <p:sldLayoutId id="2147483716"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George_Bool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image" Target="../media/image2.jpg"/><Relationship Id="rId5"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32178" y="973276"/>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Ejecución Condicional</a:t>
            </a:r>
            <a:endParaRPr lang="es-AR" sz="7600" u="none" strike="noStrike" cap="none" dirty="0">
              <a:solidFill>
                <a:srgbClr val="FFFF00"/>
              </a:solidFill>
              <a:latin typeface="Arial" charset="0"/>
              <a:ea typeface="Arial" charset="0"/>
              <a:cs typeface="Arial" charset="0"/>
              <a:sym typeface="Cabin"/>
            </a:endParaRPr>
          </a:p>
        </p:txBody>
      </p:sp>
      <p:sp>
        <p:nvSpPr>
          <p:cNvPr id="243" name="Shape 243"/>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smtClean="0">
                <a:solidFill>
                  <a:srgbClr val="FFFFFF"/>
                </a:solidFill>
                <a:latin typeface="Arial" charset="0"/>
                <a:ea typeface="Arial" charset="0"/>
                <a:cs typeface="Arial" charset="0"/>
                <a:sym typeface="Cabin"/>
              </a:rPr>
              <a:t>Capítulo 3</a:t>
            </a:r>
            <a:endParaRPr lang="es-AR" sz="4800" u="none" strike="noStrike" cap="none" dirty="0">
              <a:solidFill>
                <a:srgbClr val="FFFFFF"/>
              </a:solidFill>
              <a:latin typeface="Arial" charset="0"/>
              <a:ea typeface="Arial" charset="0"/>
              <a:cs typeface="Arial" charset="0"/>
              <a:sym typeface="Cabin"/>
            </a:endParaRPr>
          </a:p>
        </p:txBody>
      </p:sp>
      <p:sp>
        <p:nvSpPr>
          <p:cNvPr id="244" name="Shape 244"/>
          <p:cNvSpPr txBox="1"/>
          <p:nvPr/>
        </p:nvSpPr>
        <p:spPr>
          <a:xfrm>
            <a:off x="4081449" y="7179647"/>
            <a:ext cx="80322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Python para Todos</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charset="0"/>
                <a:ea typeface="Arial" charset="0"/>
                <a:cs typeface="Arial" charset="0"/>
                <a:sym typeface="Cabin"/>
                <a:hlinkClick r:id="rId3"/>
              </a:rPr>
              <a:t>www.</a:t>
            </a:r>
            <a:r>
              <a:rPr lang="en-US" sz="3200" u="sng" dirty="0" smtClean="0">
                <a:solidFill>
                  <a:srgbClr val="FFFF00"/>
                </a:solidFill>
                <a:latin typeface="Arial" charset="0"/>
                <a:ea typeface="Arial" charset="0"/>
                <a:cs typeface="Arial" charset="0"/>
                <a:sym typeface="Cabin"/>
                <a:hlinkClick r:id="rId3"/>
              </a:rPr>
              <a:t>py4e</a:t>
            </a:r>
            <a:r>
              <a:rPr lang="en-US" sz="3200" u="sng" strike="noStrike" cap="none" dirty="0" smtClean="0">
                <a:solidFill>
                  <a:srgbClr val="FFFF00"/>
                </a:solidFill>
                <a:latin typeface="Arial" charset="0"/>
                <a:ea typeface="Arial" charset="0"/>
                <a:cs typeface="Arial" charset="0"/>
                <a:sym typeface="Cabin"/>
                <a:hlinkClick r:id="rId3"/>
              </a:rPr>
              <a:t>.com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45" name="Shape 245"/>
          <p:cNvPicPr preferRelativeResize="0"/>
          <p:nvPr/>
        </p:nvPicPr>
        <p:blipFill rotWithShape="1">
          <a:blip r:embed="rId4">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43300" y="730574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189346" y="5180704"/>
            <a:ext cx="770400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7" name="Shape 364"/>
          <p:cNvSpPr txBox="1"/>
          <p:nvPr/>
        </p:nvSpPr>
        <p:spPr>
          <a:xfrm>
            <a:off x="4167596" y="2912845"/>
            <a:ext cx="770400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8" name="Shape 362"/>
          <p:cNvSpPr txBox="1"/>
          <p:nvPr/>
        </p:nvSpPr>
        <p:spPr>
          <a:xfrm>
            <a:off x="5124096" y="6101667"/>
            <a:ext cx="6377099"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43" name="Shape 343"/>
          <p:cNvSpPr txBox="1"/>
          <p:nvPr/>
        </p:nvSpPr>
        <p:spPr>
          <a:xfrm>
            <a:off x="4192371" y="2258816"/>
            <a:ext cx="7918337" cy="652116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x = 5</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err="1" smtClean="0">
                <a:solidFill>
                  <a:schemeClr val="lt1"/>
                </a:solidFill>
                <a:latin typeface="Courier New"/>
                <a:ea typeface="Courier New"/>
                <a:cs typeface="Courier New"/>
                <a:sym typeface="Courier New"/>
              </a:rPr>
              <a:t>if</a:t>
            </a:r>
            <a:r>
              <a:rPr lang="es-ES" sz="3000" b="1" i="0" u="none" strike="noStrike" cap="none" dirty="0" smtClean="0">
                <a:solidFill>
                  <a:schemeClr val="lt1"/>
                </a:solidFill>
                <a:latin typeface="Courier New"/>
                <a:ea typeface="Courier New"/>
                <a:cs typeface="Courier New"/>
                <a:sym typeface="Courier New"/>
              </a:rPr>
              <a:t> x &gt; 2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chemeClr val="lt1"/>
                </a:solidFill>
                <a:latin typeface="Courier New"/>
                <a:ea typeface="Courier New"/>
                <a:cs typeface="Courier New"/>
                <a:sym typeface="Courier New"/>
              </a:rPr>
              <a:t>print</a:t>
            </a:r>
            <a:r>
              <a:rPr lang="es-ES" sz="3000" b="1" i="0" u="none" strike="noStrike" cap="none" dirty="0" smtClean="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Mayor que </a:t>
            </a:r>
            <a:r>
              <a:rPr lang="es-ES" sz="3000" b="1" dirty="0" smtClean="0">
                <a:solidFill>
                  <a:schemeClr val="lt1"/>
                </a:solidFill>
                <a:latin typeface="Courier New"/>
                <a:ea typeface="Courier New"/>
                <a:cs typeface="Courier New"/>
                <a:sym typeface="Courier New"/>
              </a:rPr>
              <a:t>2')</a:t>
            </a:r>
            <a:endParaRPr lang="es-ES" sz="3000" b="1" i="0" u="none" strike="noStrike" cap="none" dirty="0" smtClean="0">
              <a:solidFill>
                <a:schemeClr val="lt1"/>
              </a:solidFill>
              <a:latin typeface="Courier New"/>
              <a:ea typeface="Courier New"/>
              <a:cs typeface="Courier New"/>
              <a:sym typeface="Courier New"/>
            </a:endParaRP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chemeClr val="lt1"/>
                </a:solidFill>
                <a:latin typeface="Courier New"/>
                <a:ea typeface="Courier New"/>
                <a:cs typeface="Courier New"/>
                <a:sym typeface="Courier New"/>
              </a:rPr>
              <a:t>print</a:t>
            </a:r>
            <a:r>
              <a:rPr lang="es-ES" sz="3000" b="1" i="0" u="none" strike="noStrike" cap="none" dirty="0" smtClean="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Sigue siendo mayor</a:t>
            </a:r>
            <a:r>
              <a:rPr lang="es-ES" sz="3000" b="1" dirty="0" smtClean="0">
                <a:solidFill>
                  <a:schemeClr val="lt1"/>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lvl="0">
              <a:buClr>
                <a:schemeClr val="lt1"/>
              </a:buClr>
              <a:buSzPct val="25000"/>
            </a:pPr>
            <a:r>
              <a:rPr lang="es-ES" sz="3000" b="1" i="0" u="none" strike="noStrike" cap="none" dirty="0" err="1" smtClean="0">
                <a:solidFill>
                  <a:schemeClr val="lt1"/>
                </a:solidFill>
                <a:latin typeface="Courier New"/>
                <a:ea typeface="Courier New"/>
                <a:cs typeface="Courier New"/>
                <a:sym typeface="Courier New"/>
              </a:rPr>
              <a:t>print</a:t>
            </a:r>
            <a:r>
              <a:rPr lang="es-ES" sz="3000" b="1" i="0" u="none" strike="noStrike" cap="none" dirty="0" smtClean="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Terminado con 2’)</a:t>
            </a:r>
          </a:p>
          <a:p>
            <a:pPr marL="0" marR="0" lvl="0" indent="0" algn="ctr" rtl="0">
              <a:lnSpc>
                <a:spcPct val="100000"/>
              </a:lnSpc>
              <a:spcBef>
                <a:spcPts val="0"/>
              </a:spcBef>
              <a:spcAft>
                <a:spcPts val="0"/>
              </a:spcAft>
              <a:buNone/>
            </a:pP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dirty="0" err="1" smtClean="0">
                <a:solidFill>
                  <a:schemeClr val="lt1"/>
                </a:solidFill>
                <a:latin typeface="Courier New"/>
                <a:ea typeface="Courier New"/>
                <a:cs typeface="Courier New"/>
                <a:sym typeface="Courier New"/>
              </a:rPr>
              <a:t>for</a:t>
            </a:r>
            <a:r>
              <a:rPr lang="es-ES" sz="3000" b="1" i="0" u="none" strike="noStrike" cap="none" dirty="0" smtClean="0">
                <a:solidFill>
                  <a:schemeClr val="lt1"/>
                </a:solidFill>
                <a:latin typeface="Courier New"/>
                <a:ea typeface="Courier New"/>
                <a:cs typeface="Courier New"/>
                <a:sym typeface="Courier New"/>
              </a:rPr>
              <a:t> i in rango(5)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chemeClr val="lt1"/>
                </a:solidFill>
                <a:latin typeface="Courier New"/>
                <a:ea typeface="Courier New"/>
                <a:cs typeface="Courier New"/>
                <a:sym typeface="Courier New"/>
              </a:rPr>
              <a:t>print</a:t>
            </a:r>
            <a:r>
              <a:rPr lang="es-ES" sz="3000" b="1" i="0" u="none" strike="noStrike" cap="none" dirty="0" smtClean="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chemeClr val="lt1"/>
                </a:solidFill>
                <a:latin typeface="Courier New"/>
                <a:ea typeface="Courier New"/>
                <a:cs typeface="Courier New"/>
                <a:sym typeface="Courier New"/>
              </a:rPr>
              <a:t>if</a:t>
            </a:r>
            <a:r>
              <a:rPr lang="es-ES" sz="3000" b="1" i="0" u="none" strike="noStrike" cap="none" dirty="0" smtClean="0">
                <a:solidFill>
                  <a:schemeClr val="lt1"/>
                </a:solidFill>
                <a:latin typeface="Courier New"/>
                <a:ea typeface="Courier New"/>
                <a:cs typeface="Courier New"/>
                <a:sym typeface="Courier New"/>
              </a:rPr>
              <a:t> i &gt; 2 :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chemeClr val="lt1"/>
                </a:solidFill>
                <a:latin typeface="Courier New"/>
                <a:ea typeface="Courier New"/>
                <a:cs typeface="Courier New"/>
                <a:sym typeface="Courier New"/>
              </a:rPr>
              <a:t>print</a:t>
            </a:r>
            <a:r>
              <a:rPr lang="es-ES" sz="3000" b="1" i="0" u="none" strike="noStrike" cap="none" dirty="0" smtClean="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Mayor que </a:t>
            </a:r>
            <a:r>
              <a:rPr lang="es-ES" sz="3000" b="1" dirty="0" smtClean="0">
                <a:solidFill>
                  <a:schemeClr val="lt1"/>
                </a:solidFill>
                <a:latin typeface="Courier New"/>
                <a:ea typeface="Courier New"/>
                <a:cs typeface="Courier New"/>
                <a:sym typeface="Courier New"/>
              </a:rPr>
              <a:t>2')</a:t>
            </a:r>
            <a:endParaRPr lang="es-ES" sz="3000" b="1" i="0" u="none" strike="noStrike" cap="none" dirty="0" smtClean="0">
              <a:solidFill>
                <a:schemeClr val="lt1"/>
              </a:solidFill>
              <a:latin typeface="Courier New"/>
              <a:ea typeface="Courier New"/>
              <a:cs typeface="Courier New"/>
              <a:sym typeface="Courier New"/>
            </a:endParaRP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chemeClr val="lt1"/>
                </a:solidFill>
                <a:latin typeface="Courier New"/>
                <a:ea typeface="Courier New"/>
                <a:cs typeface="Courier New"/>
                <a:sym typeface="Courier New"/>
              </a:rPr>
              <a:t>print</a:t>
            </a:r>
            <a:r>
              <a:rPr lang="es-ES" sz="3000" b="1" i="0" u="none" strike="noStrike" cap="none" dirty="0" smtClean="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Terminado con i', i)</a:t>
            </a:r>
          </a:p>
          <a:p>
            <a:pPr marL="0" marR="0" lvl="0" indent="0" algn="l" rtl="0">
              <a:lnSpc>
                <a:spcPct val="100000"/>
              </a:lnSpc>
              <a:spcBef>
                <a:spcPts val="0"/>
              </a:spcBef>
              <a:spcAft>
                <a:spcPts val="0"/>
              </a:spcAft>
              <a:buClr>
                <a:schemeClr val="lt1"/>
              </a:buClr>
              <a:buSzPct val="25000"/>
              <a:buFont typeface="Cabin"/>
              <a:buNone/>
            </a:pPr>
            <a:endParaRPr lang="es-ES" sz="3000" b="1" dirty="0" smtClean="0">
              <a:solidFill>
                <a:schemeClr val="lt1"/>
              </a:solidFill>
              <a:latin typeface="Courier New"/>
              <a:ea typeface="Courier New"/>
              <a:cs typeface="Courier New"/>
              <a:sym typeface="Courier New"/>
            </a:endParaRPr>
          </a:p>
          <a:p>
            <a:pPr lvl="0">
              <a:buClr>
                <a:schemeClr val="lt1"/>
              </a:buClr>
              <a:buSzPct val="25000"/>
            </a:pPr>
            <a:r>
              <a:rPr lang="es-ES" sz="3000" b="1" dirty="0" err="1" smtClean="0">
                <a:solidFill>
                  <a:schemeClr val="lt1"/>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Todo Terminado')</a:t>
            </a:r>
            <a:endParaRPr lang="es-ES" sz="3000" b="1" dirty="0">
              <a:solidFill>
                <a:schemeClr val="lt1"/>
              </a:solidFill>
              <a:latin typeface="Courier New"/>
              <a:ea typeface="Courier New"/>
              <a:cs typeface="Courier New"/>
              <a:sym typeface="Courier New"/>
            </a:endParaRPr>
          </a:p>
        </p:txBody>
      </p:sp>
      <p:sp>
        <p:nvSpPr>
          <p:cNvPr id="15" name="Shape 361"/>
          <p:cNvSpPr txBox="1"/>
          <p:nvPr/>
        </p:nvSpPr>
        <p:spPr>
          <a:xfrm>
            <a:off x="1925500" y="754804"/>
            <a:ext cx="12405000"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6000" b="1" dirty="0" smtClean="0">
                <a:solidFill>
                  <a:srgbClr val="FFFF00"/>
                </a:solidFill>
                <a:latin typeface="Arial" charset="0"/>
                <a:ea typeface="Arial" charset="0"/>
                <a:cs typeface="Arial" charset="0"/>
                <a:sym typeface="Cabin"/>
              </a:rPr>
              <a:t>Piense en los bloques de inicio/fin</a:t>
            </a:r>
          </a:p>
          <a:p>
            <a:pPr marL="0" marR="0" lvl="0" indent="0" algn="l" rtl="0">
              <a:lnSpc>
                <a:spcPct val="100000"/>
              </a:lnSpc>
              <a:spcBef>
                <a:spcPts val="0"/>
              </a:spcBef>
              <a:spcAft>
                <a:spcPts val="0"/>
              </a:spcAft>
              <a:buClr>
                <a:srgbClr val="FF7F00"/>
              </a:buClr>
              <a:buFont typeface="Cabin"/>
              <a:buNone/>
            </a:pPr>
            <a:endParaRPr lang="es-AR" dirty="0">
              <a:solidFill>
                <a:srgbClr val="FFFF00"/>
              </a:solidFill>
            </a:endParaRPr>
          </a:p>
        </p:txBody>
      </p:sp>
    </p:spTree>
    <p:extLst>
      <p:ext uri="{BB962C8B-B14F-4D97-AF65-F5344CB8AC3E}">
        <p14:creationId xmlns:p14="http://schemas.microsoft.com/office/powerpoint/2010/main" val="1620183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797475" y="3210450"/>
            <a:ext cx="6953818"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if x &gt; 1 :</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print(</a:t>
            </a:r>
            <a:r>
              <a:rPr lang="en-US" sz="3000" b="1" dirty="0">
                <a:solidFill>
                  <a:srgbClr val="00FF00"/>
                </a:solidFill>
                <a:latin typeface="Courier New"/>
                <a:ea typeface="Courier New"/>
                <a:cs typeface="Courier New"/>
                <a:sym typeface="Courier New"/>
              </a:rPr>
              <a:t>'</a:t>
            </a:r>
            <a:r>
              <a:rPr lang="en-US" sz="3000" b="1" i="0" u="none" strike="noStrike" cap="none" dirty="0" err="1" smtClean="0">
                <a:solidFill>
                  <a:srgbClr val="00FF00"/>
                </a:solidFill>
                <a:latin typeface="Courier New"/>
                <a:ea typeface="Courier New"/>
                <a:cs typeface="Courier New"/>
                <a:sym typeface="Courier New"/>
              </a:rPr>
              <a:t>Más</a:t>
            </a:r>
            <a:r>
              <a:rPr lang="en-US" sz="3000" b="1" i="0" u="none" strike="noStrike" cap="none" dirty="0" smtClean="0">
                <a:solidFill>
                  <a:srgbClr val="00FF00"/>
                </a:solidFill>
                <a:latin typeface="Courier New"/>
                <a:ea typeface="Courier New"/>
                <a:cs typeface="Courier New"/>
                <a:sym typeface="Courier New"/>
              </a:rPr>
              <a:t> de 1</a:t>
            </a:r>
            <a:r>
              <a:rPr lang="en-US" sz="3000" b="1" dirty="0" smtClean="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9900"/>
                </a:solidFill>
                <a:latin typeface="Courier New"/>
                <a:ea typeface="Courier New"/>
                <a:cs typeface="Courier New"/>
                <a:sym typeface="Courier New"/>
              </a:rPr>
              <a:t>if x &lt; 100 : </a:t>
            </a:r>
          </a:p>
          <a:p>
            <a:pPr lvl="0">
              <a:buClr>
                <a:srgbClr val="FF00FF"/>
              </a:buClr>
              <a:buSzPct val="25000"/>
            </a:pPr>
            <a:r>
              <a:rPr lang="en-US" sz="3000" b="1" i="0" u="none" strike="noStrike" cap="none" dirty="0">
                <a:solidFill>
                  <a:srgbClr val="FF9900"/>
                </a:solidFill>
                <a:latin typeface="Courier New"/>
                <a:ea typeface="Courier New"/>
                <a:cs typeface="Courier New"/>
                <a:sym typeface="Courier New"/>
              </a:rPr>
              <a:t>        </a:t>
            </a:r>
            <a:r>
              <a:rPr lang="en-US" sz="3000" b="1" i="0" u="none" strike="noStrike" cap="none" dirty="0" smtClean="0">
                <a:solidFill>
                  <a:srgbClr val="FF9900"/>
                </a:solidFill>
                <a:latin typeface="Courier New"/>
                <a:ea typeface="Courier New"/>
                <a:cs typeface="Courier New"/>
                <a:sym typeface="Courier New"/>
              </a:rPr>
              <a:t>print(</a:t>
            </a:r>
            <a:r>
              <a:rPr lang="en-US" sz="3000" b="1" dirty="0">
                <a:solidFill>
                  <a:srgbClr val="FF9900"/>
                </a:solidFill>
                <a:latin typeface="Courier New"/>
                <a:ea typeface="Courier New"/>
                <a:cs typeface="Courier New"/>
                <a:sym typeface="Courier New"/>
              </a:rPr>
              <a:t>'</a:t>
            </a:r>
            <a:r>
              <a:rPr lang="en-US" sz="3000" b="1" i="0" u="none" strike="noStrike" cap="none" dirty="0" err="1" smtClean="0">
                <a:solidFill>
                  <a:srgbClr val="FF9900"/>
                </a:solidFill>
                <a:latin typeface="Courier New"/>
                <a:ea typeface="Courier New"/>
                <a:cs typeface="Courier New"/>
                <a:sym typeface="Courier New"/>
              </a:rPr>
              <a:t>Menos</a:t>
            </a:r>
            <a:r>
              <a:rPr lang="en-US" sz="3000" b="1" i="0" u="none" strike="noStrike" cap="none" dirty="0" smtClean="0">
                <a:solidFill>
                  <a:srgbClr val="FF9900"/>
                </a:solidFill>
                <a:latin typeface="Courier New"/>
                <a:ea typeface="Courier New"/>
                <a:cs typeface="Courier New"/>
                <a:sym typeface="Courier New"/>
              </a:rPr>
              <a:t> de 100</a:t>
            </a:r>
            <a:r>
              <a:rPr lang="en-US" sz="3000" b="1" dirty="0">
                <a:solidFill>
                  <a:srgbClr val="FF9900"/>
                </a:solidFill>
                <a:latin typeface="Courier New"/>
                <a:ea typeface="Courier New"/>
                <a:cs typeface="Courier New"/>
                <a:sym typeface="Courier New"/>
              </a:rPr>
              <a:t>'</a:t>
            </a:r>
            <a:r>
              <a:rPr lang="en-US" sz="3000" b="1" dirty="0" smtClean="0">
                <a:solidFill>
                  <a:srgbClr val="FF9900"/>
                </a:solidFill>
                <a:latin typeface="Courier New"/>
                <a:ea typeface="Courier New"/>
                <a:cs typeface="Courier New"/>
                <a:sym typeface="Courier New"/>
              </a:rPr>
              <a:t>) </a:t>
            </a:r>
            <a:endParaRPr lang="en-US" sz="3000" b="1" i="0" u="none" strike="noStrike" cap="none" dirty="0">
              <a:solidFill>
                <a:srgbClr val="FF9900"/>
              </a:solidFill>
              <a:latin typeface="Courier New"/>
              <a:ea typeface="Courier New"/>
              <a:cs typeface="Courier New"/>
              <a:sym typeface="Courier New"/>
            </a:endParaRPr>
          </a:p>
          <a:p>
            <a:pPr lvl="0">
              <a:buClr>
                <a:srgbClr val="FF7F00"/>
              </a:buClr>
              <a:buSzPct val="25000"/>
            </a:pPr>
            <a:r>
              <a:rPr lang="en-US" sz="3000" b="1" i="0" u="none" strike="noStrike" cap="none" dirty="0" smtClean="0">
                <a:solidFill>
                  <a:srgbClr val="00FFFF"/>
                </a:solidFill>
                <a:latin typeface="Courier New"/>
                <a:ea typeface="Courier New"/>
                <a:cs typeface="Courier New"/>
                <a:sym typeface="Courier New"/>
              </a:rPr>
              <a:t>print(</a:t>
            </a:r>
            <a:r>
              <a:rPr lang="en-US" sz="3000" b="1" dirty="0">
                <a:solidFill>
                  <a:srgbClr val="00FFFF"/>
                </a:solidFill>
                <a:latin typeface="Courier New"/>
                <a:ea typeface="Courier New"/>
                <a:cs typeface="Courier New"/>
                <a:sym typeface="Courier New"/>
              </a:rPr>
              <a:t>'</a:t>
            </a:r>
            <a:r>
              <a:rPr lang="en-US" sz="3000" b="1" i="0" u="none" strike="noStrike" cap="none" dirty="0" err="1" smtClean="0">
                <a:solidFill>
                  <a:srgbClr val="00FFFF"/>
                </a:solidFill>
                <a:latin typeface="Courier New"/>
                <a:ea typeface="Courier New"/>
                <a:cs typeface="Courier New"/>
                <a:sym typeface="Courier New"/>
              </a:rPr>
              <a:t>Todo</a:t>
            </a:r>
            <a:r>
              <a:rPr lang="en-US" sz="3000" b="1" i="0" u="none" strike="noStrike" cap="none" dirty="0" smtClean="0">
                <a:solidFill>
                  <a:srgbClr val="00FFFF"/>
                </a:solidFill>
                <a:latin typeface="Courier New"/>
                <a:ea typeface="Courier New"/>
                <a:cs typeface="Courier New"/>
                <a:sym typeface="Courier New"/>
              </a:rPr>
              <a:t> </a:t>
            </a:r>
            <a:r>
              <a:rPr lang="en-US" sz="3000" b="1" i="0" u="none" strike="noStrike" cap="none" dirty="0" err="1" smtClean="0">
                <a:solidFill>
                  <a:srgbClr val="00FFFF"/>
                </a:solidFill>
                <a:latin typeface="Courier New"/>
                <a:ea typeface="Courier New"/>
                <a:cs typeface="Courier New"/>
                <a:sym typeface="Courier New"/>
              </a:rPr>
              <a:t>Terminado</a:t>
            </a:r>
            <a:r>
              <a:rPr lang="en-US" sz="3000" b="1" dirty="0" smtClean="0">
                <a:solidFill>
                  <a:srgbClr val="00FFFF"/>
                </a:solidFill>
                <a:latin typeface="Courier New"/>
                <a:ea typeface="Courier New"/>
                <a:cs typeface="Courier New"/>
                <a:sym typeface="Courier New"/>
              </a:rPr>
              <a:t>')</a:t>
            </a:r>
            <a:endParaRPr lang="en-US" sz="3000" b="1" i="0" u="none" strike="noStrike" cap="none" dirty="0">
              <a:solidFill>
                <a:srgbClr val="00FFFF"/>
              </a:solidFill>
              <a:latin typeface="Courier New"/>
              <a:ea typeface="Courier New"/>
              <a:cs typeface="Courier New"/>
              <a:sym typeface="Courier New"/>
            </a:endParaRPr>
          </a:p>
        </p:txBody>
      </p:sp>
      <p:sp>
        <p:nvSpPr>
          <p:cNvPr id="388" name="Shape 388"/>
          <p:cNvSpPr txBox="1"/>
          <p:nvPr/>
        </p:nvSpPr>
        <p:spPr>
          <a:xfrm>
            <a:off x="1168400" y="905956"/>
            <a:ext cx="4813299"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b="1" u="none" strike="noStrike" cap="none" dirty="0" smtClean="0">
                <a:solidFill>
                  <a:srgbClr val="FFFF00"/>
                </a:solidFill>
                <a:latin typeface="Arial" charset="0"/>
                <a:ea typeface="Arial" charset="0"/>
                <a:cs typeface="Arial" charset="0"/>
                <a:sym typeface="Cabin"/>
              </a:rPr>
              <a:t>Decisiones Anidadas</a:t>
            </a:r>
            <a:endParaRPr lang="es-AR" sz="6600" b="1" u="none" strike="noStrike" cap="none" dirty="0">
              <a:solidFill>
                <a:srgbClr val="FFFF00"/>
              </a:solidFill>
              <a:latin typeface="Arial" charset="0"/>
              <a:ea typeface="Arial" charset="0"/>
              <a:cs typeface="Arial" charset="0"/>
              <a:sym typeface="Cabin"/>
            </a:endParaRPr>
          </a:p>
        </p:txBody>
      </p: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10253910" y="2433028"/>
            <a:ext cx="3488651"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2600" u="none" strike="noStrike" cap="none" dirty="0" smtClean="0">
                <a:solidFill>
                  <a:schemeClr val="lt1"/>
                </a:solidFill>
                <a:latin typeface="Arial" charset="0"/>
                <a:ea typeface="Arial" charset="0"/>
                <a:cs typeface="Arial" charset="0"/>
                <a:sym typeface="Cabin"/>
              </a:rPr>
              <a:t>print('Más de </a:t>
            </a:r>
            <a:r>
              <a:rPr lang="es-AR" sz="2600" dirty="0">
                <a:solidFill>
                  <a:schemeClr val="lt1"/>
                </a:solidFill>
                <a:latin typeface="Arial" charset="0"/>
                <a:ea typeface="Arial" charset="0"/>
                <a:cs typeface="Arial" charset="0"/>
                <a:sym typeface="Cabin"/>
              </a:rPr>
              <a:t>uno')</a:t>
            </a:r>
            <a:endParaRPr lang="es-AR" sz="2600" u="none" strike="noStrike" cap="none" dirty="0">
              <a:solidFill>
                <a:schemeClr val="lt1"/>
              </a:solidFill>
              <a:latin typeface="Arial" charset="0"/>
              <a:ea typeface="Arial" charset="0"/>
              <a:cs typeface="Arial" charset="0"/>
              <a:sym typeface="Cabin"/>
            </a:endParaRP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636709" y="5050179"/>
            <a:ext cx="3327815" cy="1059575"/>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2600" u="none" strike="noStrike" cap="none" dirty="0" err="1" smtClean="0">
                <a:solidFill>
                  <a:schemeClr val="lt1"/>
                </a:solidFill>
                <a:latin typeface="Arial" charset="0"/>
                <a:ea typeface="Arial" charset="0"/>
                <a:cs typeface="Arial" charset="0"/>
                <a:sym typeface="Cabin"/>
              </a:rPr>
              <a:t>print</a:t>
            </a:r>
            <a:r>
              <a:rPr lang="es-AR" sz="2600" dirty="0">
                <a:solidFill>
                  <a:schemeClr val="lt1"/>
                </a:solidFill>
                <a:latin typeface="Arial" charset="0"/>
                <a:ea typeface="Arial" charset="0"/>
                <a:cs typeface="Arial" charset="0"/>
                <a:sym typeface="Cabin"/>
              </a:rPr>
              <a:t>(</a:t>
            </a:r>
            <a:r>
              <a:rPr lang="es-AR" sz="2600" dirty="0" smtClean="0">
                <a:solidFill>
                  <a:schemeClr val="lt1"/>
                </a:solidFill>
                <a:latin typeface="Arial" charset="0"/>
                <a:ea typeface="Arial" charset="0"/>
                <a:cs typeface="Arial" charset="0"/>
                <a:sym typeface="Cabin"/>
              </a:rPr>
              <a:t>'Menos </a:t>
            </a:r>
            <a:r>
              <a:rPr lang="es-AR" sz="2600" u="none" strike="noStrike" cap="none" dirty="0" smtClean="0">
                <a:solidFill>
                  <a:schemeClr val="lt1"/>
                </a:solidFill>
                <a:latin typeface="Arial" charset="0"/>
                <a:ea typeface="Arial" charset="0"/>
                <a:cs typeface="Arial" charset="0"/>
                <a:sym typeface="Cabin"/>
              </a:rPr>
              <a:t>de 100')</a:t>
            </a:r>
            <a:endParaRPr lang="es-AR" sz="2600" u="none" strike="noStrike" cap="none" dirty="0">
              <a:solidFill>
                <a:schemeClr val="lt1"/>
              </a:solidFill>
              <a:latin typeface="Arial" charset="0"/>
              <a:ea typeface="Arial" charset="0"/>
              <a:cs typeface="Arial" charset="0"/>
              <a:sym typeface="Cabin"/>
            </a:endParaRPr>
          </a:p>
        </p:txBody>
      </p:sp>
      <p:sp>
        <p:nvSpPr>
          <p:cNvPr id="373" name="Shape 373"/>
          <p:cNvSpPr txBox="1"/>
          <p:nvPr/>
        </p:nvSpPr>
        <p:spPr>
          <a:xfrm>
            <a:off x="8018206" y="7095158"/>
            <a:ext cx="2892639"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2600" u="none" strike="noStrike" cap="none" dirty="0" err="1" smtClean="0">
                <a:solidFill>
                  <a:schemeClr val="lt1"/>
                </a:solidFill>
                <a:latin typeface="Arial" charset="0"/>
                <a:ea typeface="Arial" charset="0"/>
                <a:cs typeface="Arial" charset="0"/>
                <a:sym typeface="Cabin"/>
              </a:rPr>
              <a:t>print</a:t>
            </a:r>
            <a:r>
              <a:rPr lang="es-AR" sz="2600" u="none" strike="noStrike" cap="none" dirty="0" smtClean="0">
                <a:solidFill>
                  <a:schemeClr val="lt1"/>
                </a:solidFill>
                <a:latin typeface="Arial" charset="0"/>
                <a:ea typeface="Arial" charset="0"/>
                <a:cs typeface="Arial" charset="0"/>
                <a:sym typeface="Cabin"/>
              </a:rPr>
              <a:t> </a:t>
            </a:r>
            <a:r>
              <a:rPr lang="es-AR" sz="2600" dirty="0" smtClean="0">
                <a:solidFill>
                  <a:schemeClr val="lt1"/>
                </a:solidFill>
                <a:latin typeface="Arial" charset="0"/>
                <a:ea typeface="Arial" charset="0"/>
                <a:cs typeface="Arial" charset="0"/>
                <a:sym typeface="Cabin"/>
              </a:rPr>
              <a:t>'Todo </a:t>
            </a:r>
            <a:r>
              <a:rPr lang="es-AR" sz="2600" u="none" strike="noStrike" cap="none" dirty="0" smtClean="0">
                <a:solidFill>
                  <a:schemeClr val="lt1"/>
                </a:solidFill>
                <a:latin typeface="Arial" charset="0"/>
                <a:ea typeface="Arial" charset="0"/>
                <a:cs typeface="Arial" charset="0"/>
                <a:sym typeface="Cabin"/>
              </a:rPr>
              <a:t>Terminado'</a:t>
            </a:r>
            <a:endParaRPr lang="es-AR" sz="2600" u="none" strike="noStrike" cap="none" dirty="0">
              <a:solidFill>
                <a:schemeClr val="lt1"/>
              </a:solidFill>
              <a:latin typeface="Arial" charset="0"/>
              <a:ea typeface="Arial" charset="0"/>
              <a:cs typeface="Arial" charset="0"/>
              <a:sym typeface="Cabin"/>
            </a:endParaRP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p:nvPr/>
        </p:nvCxnSpPr>
        <p:spPr>
          <a:xfrm rot="10800000" flipH="1">
            <a:off x="9434062" y="2399916"/>
            <a:ext cx="30462" cy="4684645"/>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5681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27499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stCxn id="371" idx="0"/>
            <a:endCxn id="370" idx="2"/>
          </p:cNvCxnSpPr>
          <p:nvPr/>
        </p:nvCxnSpPr>
        <p:spPr>
          <a:xfrm flipV="1">
            <a:off x="11986315" y="3492603"/>
            <a:ext cx="11921" cy="370852"/>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p:nvPr/>
        </p:nvCxnSpPr>
        <p:spPr>
          <a:xfrm>
            <a:off x="9496313" y="6618350"/>
            <a:ext cx="474954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sí</a:t>
            </a:r>
            <a:endParaRPr lang="es-AR"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sí</a:t>
            </a:r>
            <a:endParaRPr lang="es-AR"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rot="10800000">
            <a:off x="12003532" y="5123024"/>
            <a:ext cx="0" cy="1495324"/>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386329" y="5066072"/>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386" name="Shape 386"/>
          <p:cNvSpPr txBox="1"/>
          <p:nvPr/>
        </p:nvSpPr>
        <p:spPr>
          <a:xfrm>
            <a:off x="8896328" y="2544284"/>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389" name="Shape 389"/>
          <p:cNvCxnSpPr/>
          <p:nvPr/>
        </p:nvCxnSpPr>
        <p:spPr>
          <a:xfrm rot="10800000" flipH="1">
            <a:off x="14274997" y="6163128"/>
            <a:ext cx="6758" cy="54263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 y="471268"/>
            <a:ext cx="1160346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smtClean="0">
                <a:solidFill>
                  <a:srgbClr val="FFFF00"/>
                </a:solidFill>
                <a:latin typeface="Arial" charset="0"/>
                <a:ea typeface="Arial" charset="0"/>
                <a:cs typeface="Arial" charset="0"/>
                <a:sym typeface="Cabin"/>
              </a:rPr>
              <a:t>Decisiones Bidireccionales</a:t>
            </a:r>
            <a:endParaRPr lang="es-AR" sz="6600" u="none" strike="noStrike" cap="none" dirty="0">
              <a:solidFill>
                <a:srgbClr val="FFFF00"/>
              </a:solidFill>
              <a:latin typeface="Arial" charset="0"/>
              <a:ea typeface="Arial" charset="0"/>
              <a:cs typeface="Arial" charset="0"/>
              <a:sym typeface="Cabin"/>
            </a:endParaRPr>
          </a:p>
        </p:txBody>
      </p:sp>
      <p:sp>
        <p:nvSpPr>
          <p:cNvPr id="395" name="Shape 395"/>
          <p:cNvSpPr txBox="1">
            <a:spLocks noGrp="1"/>
          </p:cNvSpPr>
          <p:nvPr>
            <p:ph idx="1"/>
          </p:nvPr>
        </p:nvSpPr>
        <p:spPr>
          <a:xfrm>
            <a:off x="115570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u="none" strike="noStrike" cap="none" dirty="0" smtClean="0">
                <a:solidFill>
                  <a:schemeClr val="lt1"/>
                </a:solidFill>
                <a:latin typeface="Arial" charset="0"/>
                <a:ea typeface="Arial" charset="0"/>
                <a:cs typeface="Arial" charset="0"/>
                <a:sym typeface="Cabin"/>
              </a:rPr>
              <a:t>A veces, queremos hacer una cosa si una expresión lógica es verdadera y otra cosa si la expresión es falsa</a:t>
            </a:r>
          </a:p>
          <a:p>
            <a:pPr marL="749300" marR="0" lvl="0" indent="-371094" algn="l" rtl="0">
              <a:lnSpc>
                <a:spcPct val="100000"/>
              </a:lnSpc>
              <a:spcBef>
                <a:spcPts val="3500"/>
              </a:spcBef>
              <a:spcAft>
                <a:spcPts val="0"/>
              </a:spcAft>
              <a:buClr>
                <a:schemeClr val="lt1"/>
              </a:buClr>
              <a:buSzPct val="100000"/>
              <a:buFont typeface="Cabin"/>
              <a:buChar char="•"/>
            </a:pPr>
            <a:r>
              <a:rPr lang="es-AR" sz="3600" u="none" strike="noStrike" cap="none" dirty="0" smtClean="0">
                <a:solidFill>
                  <a:schemeClr val="lt1"/>
                </a:solidFill>
                <a:latin typeface="Arial" charset="0"/>
                <a:ea typeface="Arial" charset="0"/>
                <a:cs typeface="Arial" charset="0"/>
                <a:sym typeface="Cabin"/>
              </a:rPr>
              <a:t>Es como una encrucijada – debemos elegir </a:t>
            </a:r>
            <a:r>
              <a:rPr lang="es-AR" sz="3600" u="none" strike="noStrike" cap="none" dirty="0" smtClean="0">
                <a:solidFill>
                  <a:srgbClr val="FFFF00"/>
                </a:solidFill>
                <a:latin typeface="Arial" charset="0"/>
                <a:ea typeface="Arial" charset="0"/>
                <a:cs typeface="Arial" charset="0"/>
                <a:sym typeface="Cabin"/>
              </a:rPr>
              <a:t>un camino u otro</a:t>
            </a:r>
            <a:r>
              <a:rPr lang="es-AR" sz="3600" u="none" strike="noStrike" cap="none" dirty="0" smtClean="0">
                <a:solidFill>
                  <a:schemeClr val="lt1"/>
                </a:solidFill>
                <a:latin typeface="Arial" charset="0"/>
                <a:ea typeface="Arial" charset="0"/>
                <a:cs typeface="Arial" charset="0"/>
                <a:sym typeface="Cabin"/>
              </a:rPr>
              <a:t> pero no podemos elegir ambos</a:t>
            </a:r>
            <a:endParaRPr lang="es-AR"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Más grande')</a:t>
            </a:r>
            <a:endParaRPr lang="es-ES" sz="3200" u="none" strike="noStrike" cap="none" dirty="0">
              <a:solidFill>
                <a:schemeClr val="lt1"/>
              </a:solidFill>
              <a:latin typeface="Arial" charset="0"/>
              <a:ea typeface="Arial" charset="0"/>
              <a:cs typeface="Arial" charset="0"/>
              <a:sym typeface="Cabin"/>
            </a:endParaRP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Sí</a:t>
            </a:r>
            <a:endParaRPr lang="es-E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258210" y="4590645"/>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No más grande')</a:t>
            </a:r>
            <a:endParaRPr lang="es-ES" sz="3200" u="none" strike="noStrike" cap="none" dirty="0">
              <a:solidFill>
                <a:schemeClr val="lt1"/>
              </a:solidFill>
              <a:latin typeface="Arial" charset="0"/>
              <a:ea typeface="Arial" charset="0"/>
              <a:cs typeface="Arial" charset="0"/>
              <a:sym typeface="Cabin"/>
            </a:endParaRP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smtClean="0">
                <a:solidFill>
                  <a:schemeClr val="lt1"/>
                </a:solidFill>
                <a:latin typeface="Arial" charset="0"/>
                <a:ea typeface="Arial" charset="0"/>
                <a:cs typeface="Arial" charset="0"/>
                <a:sym typeface="Cabin"/>
              </a:rPr>
              <a:t>print</a:t>
            </a:r>
            <a:r>
              <a:rPr lang="es-ES" sz="3300" u="none" strike="noStrike" cap="none" dirty="0" smtClean="0">
                <a:solidFill>
                  <a:schemeClr val="lt1"/>
                </a:solidFill>
                <a:latin typeface="Arial" charset="0"/>
                <a:ea typeface="Arial" charset="0"/>
                <a:cs typeface="Arial" charset="0"/>
                <a:sym typeface="Cabin"/>
              </a:rPr>
              <a:t> </a:t>
            </a:r>
            <a:r>
              <a:rPr lang="es-ES" sz="3600" dirty="0" smtClean="0">
                <a:solidFill>
                  <a:schemeClr val="lt1"/>
                </a:solidFill>
                <a:latin typeface="Arial" charset="0"/>
                <a:ea typeface="Arial" charset="0"/>
                <a:cs typeface="Arial" charset="0"/>
                <a:sym typeface="Cabin"/>
              </a:rPr>
              <a:t>'</a:t>
            </a:r>
            <a:r>
              <a:rPr lang="es-ES" sz="3300" u="none" strike="noStrike" cap="none" dirty="0" smtClean="0">
                <a:solidFill>
                  <a:schemeClr val="lt1"/>
                </a:solidFill>
                <a:latin typeface="Arial" charset="0"/>
                <a:ea typeface="Arial" charset="0"/>
                <a:cs typeface="Arial" charset="0"/>
                <a:sym typeface="Cabin"/>
              </a:rPr>
              <a:t>Todo Terminado'</a:t>
            </a:r>
            <a:endParaRPr lang="es-ES" sz="330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86439" y="1333744"/>
            <a:ext cx="10128499"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smtClean="0">
                <a:solidFill>
                  <a:srgbClr val="FFFF00"/>
                </a:solidFill>
                <a:latin typeface="Arial" charset="0"/>
                <a:ea typeface="Arial" charset="0"/>
                <a:cs typeface="Arial" charset="0"/>
                <a:sym typeface="Cabin"/>
              </a:rPr>
              <a:t>Decisiones Bidireccionales con </a:t>
            </a:r>
            <a:r>
              <a:rPr lang="es-AR" sz="6600" u="none" strike="noStrike" cap="none" dirty="0" err="1" smtClean="0">
                <a:solidFill>
                  <a:srgbClr val="FFFF00"/>
                </a:solidFill>
                <a:latin typeface="Arial" charset="0"/>
                <a:ea typeface="Arial" charset="0"/>
                <a:cs typeface="Arial" charset="0"/>
                <a:sym typeface="Cabin"/>
              </a:rPr>
              <a:t>else</a:t>
            </a:r>
            <a:r>
              <a:rPr lang="es-AR" sz="6600" u="none" strike="noStrike" cap="none" dirty="0" smtClean="0">
                <a:solidFill>
                  <a:srgbClr val="FFFF00"/>
                </a:solidFill>
                <a:latin typeface="Arial" charset="0"/>
                <a:ea typeface="Arial" charset="0"/>
                <a:cs typeface="Arial" charset="0"/>
                <a:sym typeface="Cabin"/>
              </a:rPr>
              <a:t>:</a:t>
            </a:r>
            <a:endParaRPr lang="es-AR" sz="6600" u="none" strike="noStrike" cap="none" dirty="0">
              <a:solidFill>
                <a:srgbClr val="FFFF00"/>
              </a:solidFill>
              <a:latin typeface="Arial" charset="0"/>
              <a:ea typeface="Arial" charset="0"/>
              <a:cs typeface="Arial" charset="0"/>
              <a:sym typeface="Cabin"/>
            </a:endParaRPr>
          </a:p>
        </p:txBody>
      </p:sp>
      <p:sp>
        <p:nvSpPr>
          <p:cNvPr id="396" name="Shape 396"/>
          <p:cNvSpPr/>
          <p:nvPr/>
        </p:nvSpPr>
        <p:spPr>
          <a:xfrm>
            <a:off x="9861218" y="3130302"/>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664986" y="4503101"/>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'Más </a:t>
            </a:r>
            <a:r>
              <a:rPr lang="es-ES" sz="3200" u="none" strike="noStrike" cap="none" dirty="0" smtClean="0">
                <a:solidFill>
                  <a:schemeClr val="lt1"/>
                </a:solidFill>
                <a:latin typeface="Arial" charset="0"/>
                <a:ea typeface="Arial" charset="0"/>
                <a:cs typeface="Arial" charset="0"/>
                <a:sym typeface="Cabin"/>
              </a:rPr>
              <a:t>grande')</a:t>
            </a:r>
            <a:endParaRPr lang="es-ES" sz="3200" u="none" strike="noStrike" cap="none" dirty="0">
              <a:solidFill>
                <a:schemeClr val="lt1"/>
              </a:solidFill>
              <a:latin typeface="Arial" charset="0"/>
              <a:ea typeface="Arial" charset="0"/>
              <a:cs typeface="Arial" charset="0"/>
              <a:sym typeface="Cabin"/>
            </a:endParaRPr>
          </a:p>
        </p:txBody>
      </p:sp>
      <p:cxnSp>
        <p:nvCxnSpPr>
          <p:cNvPr id="398" name="Shape 398"/>
          <p:cNvCxnSpPr/>
          <p:nvPr/>
        </p:nvCxnSpPr>
        <p:spPr>
          <a:xfrm rot="10800000" flipH="1">
            <a:off x="13095440" y="3781800"/>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322815" y="3799250"/>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519048" y="6102760"/>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563704" y="3182655"/>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Sí</a:t>
            </a:r>
            <a:endParaRPr lang="es-E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440943" y="3182655"/>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no</a:t>
            </a:r>
            <a:endParaRPr lang="es-E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315544" y="5654856"/>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503051" y="2538427"/>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9942656" y="1641164"/>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686195" y="3805068"/>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668745" y="3799250"/>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138888" y="4479833"/>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'No </a:t>
            </a:r>
            <a:r>
              <a:rPr lang="es-ES" sz="3200" u="none" strike="noStrike" cap="none" dirty="0" smtClean="0">
                <a:solidFill>
                  <a:schemeClr val="lt1"/>
                </a:solidFill>
                <a:latin typeface="Arial" charset="0"/>
                <a:ea typeface="Arial" charset="0"/>
                <a:cs typeface="Arial" charset="0"/>
                <a:sym typeface="Cabin"/>
              </a:rPr>
              <a:t>más grande')</a:t>
            </a:r>
            <a:endParaRPr lang="es-ES" sz="3200" u="none" strike="noStrike" cap="none" dirty="0">
              <a:solidFill>
                <a:schemeClr val="lt1"/>
              </a:solidFill>
              <a:latin typeface="Arial" charset="0"/>
              <a:ea typeface="Arial" charset="0"/>
              <a:cs typeface="Arial" charset="0"/>
              <a:sym typeface="Cabin"/>
            </a:endParaRPr>
          </a:p>
        </p:txBody>
      </p:sp>
      <p:cxnSp>
        <p:nvCxnSpPr>
          <p:cNvPr id="409" name="Shape 409"/>
          <p:cNvCxnSpPr/>
          <p:nvPr/>
        </p:nvCxnSpPr>
        <p:spPr>
          <a:xfrm flipH="1">
            <a:off x="8664380" y="6111486"/>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638204" y="5666490"/>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530682" y="6172563"/>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9896120" y="6829879"/>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smtClean="0">
                <a:solidFill>
                  <a:schemeClr val="lt1"/>
                </a:solidFill>
                <a:latin typeface="Arial" charset="0"/>
                <a:ea typeface="Arial" charset="0"/>
                <a:cs typeface="Arial" charset="0"/>
                <a:sym typeface="Cabin"/>
              </a:rPr>
              <a:t>print</a:t>
            </a:r>
            <a:r>
              <a:rPr lang="es-ES" sz="3300" u="none" strike="noStrike" cap="none" dirty="0" smtClean="0">
                <a:solidFill>
                  <a:schemeClr val="lt1"/>
                </a:solidFill>
                <a:latin typeface="Arial" charset="0"/>
                <a:ea typeface="Arial" charset="0"/>
                <a:cs typeface="Arial" charset="0"/>
                <a:sym typeface="Cabin"/>
              </a:rPr>
              <a:t> </a:t>
            </a:r>
            <a:r>
              <a:rPr lang="es-ES" sz="3600" dirty="0" smtClean="0">
                <a:solidFill>
                  <a:schemeClr val="lt1"/>
                </a:solidFill>
                <a:latin typeface="Arial" charset="0"/>
                <a:ea typeface="Arial" charset="0"/>
                <a:cs typeface="Arial" charset="0"/>
                <a:sym typeface="Cabin"/>
              </a:rPr>
              <a:t>'</a:t>
            </a:r>
            <a:r>
              <a:rPr lang="es-ES" sz="3300" u="none" strike="noStrike" cap="none" dirty="0" smtClean="0">
                <a:solidFill>
                  <a:schemeClr val="lt1"/>
                </a:solidFill>
                <a:latin typeface="Arial" charset="0"/>
                <a:ea typeface="Arial" charset="0"/>
                <a:cs typeface="Arial" charset="0"/>
                <a:sym typeface="Cabin"/>
              </a:rPr>
              <a:t>Todo Terminado'</a:t>
            </a:r>
            <a:endParaRPr lang="es-ES" sz="3300" u="none" strike="noStrike" cap="none" dirty="0">
              <a:solidFill>
                <a:schemeClr val="lt1"/>
              </a:solidFill>
              <a:latin typeface="Arial" charset="0"/>
              <a:ea typeface="Arial" charset="0"/>
              <a:cs typeface="Arial" charset="0"/>
              <a:sym typeface="Cabin"/>
            </a:endParaRPr>
          </a:p>
        </p:txBody>
      </p:sp>
      <p:sp>
        <p:nvSpPr>
          <p:cNvPr id="22" name="Shape 418"/>
          <p:cNvSpPr txBox="1"/>
          <p:nvPr/>
        </p:nvSpPr>
        <p:spPr>
          <a:xfrm>
            <a:off x="350521" y="3549412"/>
            <a:ext cx="5572698"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smtClean="0">
                <a:solidFill>
                  <a:srgbClr val="FFFFFF"/>
                </a:solidFill>
                <a:latin typeface="Courier New"/>
                <a:ea typeface="Courier New"/>
                <a:cs typeface="Courier New"/>
                <a:sym typeface="Courier New"/>
              </a:rPr>
              <a:t>x = 4</a:t>
            </a:r>
          </a:p>
          <a:p>
            <a:pPr marL="0" marR="0" lvl="0" indent="0" algn="ctr" rtl="0">
              <a:lnSpc>
                <a:spcPct val="100000"/>
              </a:lnSpc>
              <a:spcBef>
                <a:spcPts val="0"/>
              </a:spcBef>
              <a:spcAft>
                <a:spcPts val="0"/>
              </a:spcAft>
              <a:buNone/>
            </a:pP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x &gt; 2 :</a:t>
            </a:r>
          </a:p>
          <a:p>
            <a:pPr lvl="0">
              <a:buClr>
                <a:srgbClr val="00FF00"/>
              </a:buClr>
              <a:buSzPct val="25000"/>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('Más </a:t>
            </a:r>
            <a:r>
              <a:rPr lang="es-ES" sz="3000" b="1" i="0" u="none" strike="noStrike" cap="none" dirty="0" smtClean="0">
                <a:solidFill>
                  <a:srgbClr val="00FF00"/>
                </a:solidFill>
                <a:latin typeface="Courier New"/>
                <a:ea typeface="Courier New"/>
                <a:cs typeface="Courier New"/>
                <a:sym typeface="Courier New"/>
              </a:rPr>
              <a:t>grande')</a:t>
            </a:r>
          </a:p>
          <a:p>
            <a:pPr marL="0" marR="0" lvl="0" indent="0" algn="l" rtl="0">
              <a:lnSpc>
                <a:spcPct val="100000"/>
              </a:lnSpc>
              <a:spcBef>
                <a:spcPts val="0"/>
              </a:spcBef>
              <a:spcAft>
                <a:spcPts val="0"/>
              </a:spcAft>
              <a:buClr>
                <a:srgbClr val="FF00FF"/>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else</a:t>
            </a:r>
            <a:r>
              <a:rPr lang="es-ES" sz="3000" b="1" i="0" u="none" strike="noStrike" cap="none" dirty="0" smtClean="0">
                <a:solidFill>
                  <a:srgbClr val="FF9900"/>
                </a:solidFill>
                <a:latin typeface="Courier New"/>
                <a:ea typeface="Courier New"/>
                <a:cs typeface="Courier New"/>
                <a:sym typeface="Courier New"/>
              </a:rPr>
              <a:t> :</a:t>
            </a:r>
          </a:p>
          <a:p>
            <a:pPr lvl="0">
              <a:buClr>
                <a:srgbClr val="FF00FF"/>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dirty="0">
                <a:solidFill>
                  <a:srgbClr val="FF9900"/>
                </a:solidFill>
                <a:latin typeface="Courier New"/>
                <a:ea typeface="Courier New"/>
                <a:cs typeface="Courier New"/>
                <a:sym typeface="Courier New"/>
              </a:rPr>
              <a:t>('Más </a:t>
            </a:r>
            <a:r>
              <a:rPr lang="es-ES" sz="3000" b="1" i="0" u="none" strike="noStrike" cap="none" dirty="0" smtClean="0">
                <a:solidFill>
                  <a:srgbClr val="FF9900"/>
                </a:solidFill>
                <a:latin typeface="Courier New"/>
                <a:ea typeface="Courier New"/>
                <a:cs typeface="Courier New"/>
                <a:sym typeface="Courier New"/>
              </a:rPr>
              <a:t>pequeño')</a:t>
            </a:r>
          </a:p>
          <a:p>
            <a:pPr marL="0" marR="0" lvl="0" indent="0" algn="ctr" rtl="0">
              <a:lnSpc>
                <a:spcPct val="100000"/>
              </a:lnSpc>
              <a:spcBef>
                <a:spcPts val="0"/>
              </a:spcBef>
              <a:spcAft>
                <a:spcPts val="0"/>
              </a:spcAft>
              <a:buNone/>
            </a:pPr>
            <a:endParaRPr lang="es-ES" sz="3000" b="1" i="0" u="none" strike="noStrike" cap="none" dirty="0" smtClean="0">
              <a:solidFill>
                <a:srgbClr val="00FFFF"/>
              </a:solidFill>
              <a:latin typeface="Courier New"/>
              <a:ea typeface="Courier New"/>
              <a:cs typeface="Courier New"/>
              <a:sym typeface="Courier New"/>
            </a:endParaRPr>
          </a:p>
          <a:p>
            <a:pPr lvl="0">
              <a:buClr>
                <a:srgbClr val="FF7F00"/>
              </a:buClr>
              <a:buSzPct val="25000"/>
            </a:pPr>
            <a:r>
              <a:rPr lang="es-ES" sz="3000" b="1" i="0" u="none" strike="noStrike" cap="none" dirty="0" err="1" smtClean="0">
                <a:solidFill>
                  <a:srgbClr val="00FFFF"/>
                </a:solidFill>
                <a:latin typeface="Courier New"/>
                <a:ea typeface="Courier New"/>
                <a:cs typeface="Courier New"/>
                <a:sym typeface="Courier New"/>
              </a:rPr>
              <a:t>print</a:t>
            </a:r>
            <a:r>
              <a:rPr lang="es-ES" sz="3000" b="1" i="0" u="none" strike="noStrike" cap="none" dirty="0" smtClean="0">
                <a:solidFill>
                  <a:srgbClr val="00FFFF"/>
                </a:solidFill>
                <a:latin typeface="Courier New"/>
                <a:ea typeface="Courier New"/>
                <a:cs typeface="Courier New"/>
                <a:sym typeface="Courier New"/>
              </a:rPr>
              <a:t> </a:t>
            </a:r>
            <a:r>
              <a:rPr lang="es-ES" sz="3000" b="1" dirty="0" smtClean="0">
                <a:solidFill>
                  <a:srgbClr val="00FFFF"/>
                </a:solidFill>
                <a:latin typeface="Courier New"/>
                <a:ea typeface="Courier New"/>
                <a:cs typeface="Courier New"/>
                <a:sym typeface="Courier New"/>
              </a:rPr>
              <a:t>'Todo </a:t>
            </a:r>
            <a:r>
              <a:rPr lang="es-ES" sz="3000" b="1" i="0" u="none" strike="noStrike" cap="none" dirty="0" smtClean="0">
                <a:solidFill>
                  <a:srgbClr val="00FFFF"/>
                </a:solidFill>
                <a:latin typeface="Courier New"/>
                <a:ea typeface="Courier New"/>
                <a:cs typeface="Courier New"/>
                <a:sym typeface="Courier New"/>
              </a:rPr>
              <a:t>Terminado'</a:t>
            </a:r>
            <a:endParaRPr lang="es-ES" sz="3000" b="1" i="0" u="none" strike="noStrike" cap="none" dirty="0">
              <a:solidFill>
                <a:srgbClr val="00FFFF"/>
              </a:solidFill>
              <a:latin typeface="Courier New"/>
              <a:ea typeface="Courier New"/>
              <a:cs typeface="Courier New"/>
              <a:sym typeface="Courier New"/>
            </a:endParaRPr>
          </a:p>
        </p:txBody>
      </p:sp>
    </p:spTree>
    <p:extLst>
      <p:ext uri="{BB962C8B-B14F-4D97-AF65-F5344CB8AC3E}">
        <p14:creationId xmlns:p14="http://schemas.microsoft.com/office/powerpoint/2010/main" val="1065842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FFFF00"/>
                </a:solidFill>
              </a:rPr>
              <a:t>Más Patrones de Ejecución Condicional</a:t>
            </a:r>
            <a:endParaRPr lang="es-AR" dirty="0">
              <a:solidFill>
                <a:srgbClr val="FFFF00"/>
              </a:solidFill>
            </a:endParaRPr>
          </a:p>
        </p:txBody>
      </p:sp>
    </p:spTree>
    <p:extLst>
      <p:ext uri="{BB962C8B-B14F-4D97-AF65-F5344CB8AC3E}">
        <p14:creationId xmlns:p14="http://schemas.microsoft.com/office/powerpoint/2010/main" val="540403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4726519"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94" name="Shape 394"/>
          <p:cNvSpPr txBox="1">
            <a:spLocks noGrp="1"/>
          </p:cNvSpPr>
          <p:nvPr>
            <p:ph type="title"/>
          </p:nvPr>
        </p:nvSpPr>
        <p:spPr>
          <a:xfrm>
            <a:off x="1155700" y="933114"/>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smtClean="0">
                <a:solidFill>
                  <a:srgbClr val="FFFF00"/>
                </a:solidFill>
                <a:latin typeface="Arial" charset="0"/>
                <a:ea typeface="Arial" charset="0"/>
                <a:cs typeface="Arial" charset="0"/>
                <a:sym typeface="Cabin"/>
              </a:rPr>
              <a:t>Visualizar Bloques</a:t>
            </a:r>
            <a:endParaRPr lang="es-AR" sz="6600" u="none" strike="noStrike" cap="none" dirty="0">
              <a:solidFill>
                <a:srgbClr val="FFFF00"/>
              </a:solidFill>
              <a:latin typeface="Arial" charset="0"/>
              <a:ea typeface="Arial" charset="0"/>
              <a:cs typeface="Arial" charset="0"/>
              <a:sym typeface="Cabin"/>
            </a:endParaRPr>
          </a:p>
        </p:txBody>
      </p:sp>
      <p:sp>
        <p:nvSpPr>
          <p:cNvPr id="396" name="Shape 396"/>
          <p:cNvSpPr/>
          <p:nvPr/>
        </p:nvSpPr>
        <p:spPr>
          <a:xfrm>
            <a:off x="9526819" y="3096206"/>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30587" y="4469005"/>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err="1" smtClean="0">
                <a:solidFill>
                  <a:schemeClr val="lt1"/>
                </a:solidFill>
                <a:latin typeface="Arial" charset="0"/>
                <a:ea typeface="Arial" charset="0"/>
                <a:cs typeface="Arial" charset="0"/>
                <a:sym typeface="Cabin"/>
              </a:rPr>
              <a:t>print</a:t>
            </a:r>
            <a:r>
              <a:rPr lang="es-AR" sz="3200" u="none" strike="noStrike" cap="none" dirty="0" smtClean="0">
                <a:solidFill>
                  <a:schemeClr val="lt1"/>
                </a:solidFill>
                <a:latin typeface="Arial" charset="0"/>
                <a:ea typeface="Arial" charset="0"/>
                <a:cs typeface="Arial" charset="0"/>
                <a:sym typeface="Cabin"/>
              </a:rPr>
              <a:t>(‘Más grande')</a:t>
            </a:r>
            <a:endParaRPr lang="es-AR" sz="3200" u="none" strike="noStrike" cap="none" dirty="0">
              <a:solidFill>
                <a:schemeClr val="lt1"/>
              </a:solidFill>
              <a:latin typeface="Arial" charset="0"/>
              <a:ea typeface="Arial" charset="0"/>
              <a:cs typeface="Arial" charset="0"/>
              <a:sym typeface="Cabin"/>
            </a:endParaRPr>
          </a:p>
        </p:txBody>
      </p:sp>
      <p:cxnSp>
        <p:nvCxnSpPr>
          <p:cNvPr id="398" name="Shape 398"/>
          <p:cNvCxnSpPr/>
          <p:nvPr/>
        </p:nvCxnSpPr>
        <p:spPr>
          <a:xfrm rot="10800000" flipH="1">
            <a:off x="12761041" y="3747704"/>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3988416" y="3765154"/>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184649" y="6068664"/>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229305" y="3148559"/>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06544" y="3148559"/>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3981145" y="5620760"/>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168652" y="2504331"/>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9608257" y="1607068"/>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351796" y="3770972"/>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334346" y="3765154"/>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6804489" y="4445737"/>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err="1" smtClean="0">
                <a:solidFill>
                  <a:schemeClr val="lt1"/>
                </a:solidFill>
                <a:latin typeface="Arial" charset="0"/>
                <a:ea typeface="Arial" charset="0"/>
                <a:cs typeface="Arial" charset="0"/>
                <a:sym typeface="Cabin"/>
              </a:rPr>
              <a:t>print</a:t>
            </a:r>
            <a:r>
              <a:rPr lang="es-AR" sz="3200" u="none" strike="noStrike" cap="none" dirty="0" smtClean="0">
                <a:solidFill>
                  <a:schemeClr val="lt1"/>
                </a:solidFill>
                <a:latin typeface="Arial" charset="0"/>
                <a:ea typeface="Arial" charset="0"/>
                <a:cs typeface="Arial" charset="0"/>
                <a:sym typeface="Cabin"/>
              </a:rPr>
              <a:t>('No más grande')</a:t>
            </a:r>
            <a:endParaRPr lang="es-AR" sz="3200" u="none" strike="noStrike" cap="none" dirty="0">
              <a:solidFill>
                <a:schemeClr val="lt1"/>
              </a:solidFill>
              <a:latin typeface="Arial" charset="0"/>
              <a:ea typeface="Arial" charset="0"/>
              <a:cs typeface="Arial" charset="0"/>
              <a:sym typeface="Cabin"/>
            </a:endParaRPr>
          </a:p>
        </p:txBody>
      </p:sp>
      <p:cxnSp>
        <p:nvCxnSpPr>
          <p:cNvPr id="409" name="Shape 409"/>
          <p:cNvCxnSpPr/>
          <p:nvPr/>
        </p:nvCxnSpPr>
        <p:spPr>
          <a:xfrm flipH="1">
            <a:off x="8329981" y="6077390"/>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303805" y="5632394"/>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196283" y="6138467"/>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9561721" y="6795783"/>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u="none" strike="noStrike" cap="none" dirty="0">
                <a:solidFill>
                  <a:schemeClr val="lt1"/>
                </a:solidFill>
                <a:latin typeface="Arial" charset="0"/>
                <a:ea typeface="Arial" charset="0"/>
                <a:cs typeface="Arial" charset="0"/>
                <a:sym typeface="Cabin"/>
              </a:rPr>
              <a:t>print </a:t>
            </a:r>
            <a:r>
              <a:rPr lang="es-AR" sz="3300" dirty="0" smtClean="0">
                <a:solidFill>
                  <a:schemeClr val="lt1"/>
                </a:solidFill>
                <a:latin typeface="Arial" charset="0"/>
                <a:ea typeface="Arial" charset="0"/>
                <a:cs typeface="Arial" charset="0"/>
                <a:sym typeface="Cabin"/>
              </a:rPr>
              <a:t>'Todo </a:t>
            </a:r>
            <a:r>
              <a:rPr lang="es-AR" sz="3300" u="none" strike="noStrike" cap="none" dirty="0" smtClean="0">
                <a:solidFill>
                  <a:schemeClr val="lt1"/>
                </a:solidFill>
                <a:latin typeface="Arial" charset="0"/>
                <a:ea typeface="Arial" charset="0"/>
                <a:cs typeface="Arial" charset="0"/>
                <a:sym typeface="Cabin"/>
              </a:rPr>
              <a:t>Terminado'</a:t>
            </a:r>
            <a:endParaRPr lang="es-AR" sz="3300" u="none" strike="noStrike" cap="none" dirty="0">
              <a:solidFill>
                <a:schemeClr val="lt1"/>
              </a:solidFill>
              <a:latin typeface="Arial" charset="0"/>
              <a:ea typeface="Arial" charset="0"/>
              <a:cs typeface="Arial" charset="0"/>
              <a:sym typeface="Cabin"/>
            </a:endParaRPr>
          </a:p>
        </p:txBody>
      </p:sp>
      <p:sp>
        <p:nvSpPr>
          <p:cNvPr id="22" name="Shape 418"/>
          <p:cNvSpPr txBox="1"/>
          <p:nvPr/>
        </p:nvSpPr>
        <p:spPr>
          <a:xfrm>
            <a:off x="1109119" y="3549412"/>
            <a:ext cx="5464934" cy="4130546"/>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ES" sz="2500" b="1" i="0" u="none" strike="noStrike" cap="none" dirty="0" smtClean="0">
                <a:solidFill>
                  <a:srgbClr val="FFFFFF"/>
                </a:solidFill>
                <a:latin typeface="Courier New"/>
                <a:ea typeface="Courier New"/>
                <a:cs typeface="Courier New"/>
                <a:sym typeface="Courier New"/>
              </a:rPr>
              <a:t>x = 4</a:t>
            </a:r>
          </a:p>
          <a:p>
            <a:pPr marL="0" marR="0" lvl="0" indent="0" algn="ctr" rtl="0">
              <a:lnSpc>
                <a:spcPct val="100000"/>
              </a:lnSpc>
              <a:spcBef>
                <a:spcPts val="0"/>
              </a:spcBef>
              <a:spcAft>
                <a:spcPts val="0"/>
              </a:spcAft>
              <a:buNone/>
            </a:pPr>
            <a:endParaRPr lang="es-ES" sz="25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2500" b="1" i="0" u="none" strike="noStrike" cap="none" dirty="0" err="1" smtClean="0">
                <a:solidFill>
                  <a:srgbClr val="00FF00"/>
                </a:solidFill>
                <a:latin typeface="Courier New"/>
                <a:ea typeface="Courier New"/>
                <a:cs typeface="Courier New"/>
                <a:sym typeface="Courier New"/>
              </a:rPr>
              <a:t>if</a:t>
            </a:r>
            <a:r>
              <a:rPr lang="es-ES" sz="2500" b="1" i="0" u="none" strike="noStrike" cap="none" dirty="0" smtClean="0">
                <a:solidFill>
                  <a:srgbClr val="00FF00"/>
                </a:solidFill>
                <a:latin typeface="Courier New"/>
                <a:ea typeface="Courier New"/>
                <a:cs typeface="Courier New"/>
                <a:sym typeface="Courier New"/>
              </a:rPr>
              <a:t> x &gt; 2 :</a:t>
            </a:r>
          </a:p>
          <a:p>
            <a:pPr lvl="0">
              <a:buClr>
                <a:srgbClr val="00FF00"/>
              </a:buClr>
              <a:buSzPct val="25000"/>
            </a:pPr>
            <a:r>
              <a:rPr lang="es-ES" sz="2500" b="1" i="0" u="none" strike="noStrike" cap="none" dirty="0" smtClean="0">
                <a:solidFill>
                  <a:srgbClr val="00FF00"/>
                </a:solidFill>
                <a:latin typeface="Courier New"/>
                <a:ea typeface="Courier New"/>
                <a:cs typeface="Courier New"/>
                <a:sym typeface="Courier New"/>
              </a:rPr>
              <a:t>    </a:t>
            </a:r>
            <a:r>
              <a:rPr lang="es-ES" sz="2500" b="1" i="0" u="none" strike="noStrike" cap="none" dirty="0" err="1" smtClean="0">
                <a:solidFill>
                  <a:srgbClr val="00FF00"/>
                </a:solidFill>
                <a:latin typeface="Courier New"/>
                <a:ea typeface="Courier New"/>
                <a:cs typeface="Courier New"/>
                <a:sym typeface="Courier New"/>
              </a:rPr>
              <a:t>print</a:t>
            </a:r>
            <a:r>
              <a:rPr lang="es-ES" sz="2500" b="1" dirty="0">
                <a:solidFill>
                  <a:srgbClr val="00FF00"/>
                </a:solidFill>
                <a:latin typeface="Courier New"/>
                <a:ea typeface="Courier New"/>
                <a:cs typeface="Courier New"/>
                <a:sym typeface="Courier New"/>
              </a:rPr>
              <a:t>('Más </a:t>
            </a:r>
            <a:r>
              <a:rPr lang="es-ES" sz="2500" b="1" i="0" u="none" strike="noStrike" cap="none" dirty="0" smtClean="0">
                <a:solidFill>
                  <a:srgbClr val="00FF00"/>
                </a:solidFill>
                <a:latin typeface="Courier New"/>
                <a:ea typeface="Courier New"/>
                <a:cs typeface="Courier New"/>
                <a:sym typeface="Courier New"/>
              </a:rPr>
              <a:t>grande')</a:t>
            </a:r>
          </a:p>
          <a:p>
            <a:pPr marL="0" marR="0" lvl="0" indent="0" algn="l" rtl="0">
              <a:lnSpc>
                <a:spcPct val="100000"/>
              </a:lnSpc>
              <a:spcBef>
                <a:spcPts val="0"/>
              </a:spcBef>
              <a:spcAft>
                <a:spcPts val="0"/>
              </a:spcAft>
              <a:buClr>
                <a:srgbClr val="FF00FF"/>
              </a:buClr>
              <a:buSzPct val="25000"/>
              <a:buFont typeface="Cabin"/>
              <a:buNone/>
            </a:pPr>
            <a:r>
              <a:rPr lang="es-ES" sz="2500" b="1" i="0" u="none" strike="noStrike" cap="none" dirty="0" err="1" smtClean="0">
                <a:solidFill>
                  <a:srgbClr val="FF9900"/>
                </a:solidFill>
                <a:latin typeface="Courier New"/>
                <a:ea typeface="Courier New"/>
                <a:cs typeface="Courier New"/>
                <a:sym typeface="Courier New"/>
              </a:rPr>
              <a:t>else</a:t>
            </a:r>
            <a:r>
              <a:rPr lang="es-ES" sz="2500" b="1" i="0" u="none" strike="noStrike" cap="none" dirty="0" smtClean="0">
                <a:solidFill>
                  <a:srgbClr val="FF9900"/>
                </a:solidFill>
                <a:latin typeface="Courier New"/>
                <a:ea typeface="Courier New"/>
                <a:cs typeface="Courier New"/>
                <a:sym typeface="Courier New"/>
              </a:rPr>
              <a:t> :</a:t>
            </a:r>
          </a:p>
          <a:p>
            <a:pPr lvl="0">
              <a:buClr>
                <a:srgbClr val="FF00FF"/>
              </a:buClr>
              <a:buSzPct val="25000"/>
            </a:pPr>
            <a:r>
              <a:rPr lang="es-ES" sz="2500" b="1" i="0" u="none" strike="noStrike" cap="none" dirty="0" smtClean="0">
                <a:solidFill>
                  <a:srgbClr val="FF9900"/>
                </a:solidFill>
                <a:latin typeface="Courier New"/>
                <a:ea typeface="Courier New"/>
                <a:cs typeface="Courier New"/>
                <a:sym typeface="Courier New"/>
              </a:rPr>
              <a:t>    </a:t>
            </a:r>
            <a:r>
              <a:rPr lang="es-ES" sz="2500" b="1" i="0" u="none" strike="noStrike" cap="none" dirty="0" err="1" smtClean="0">
                <a:solidFill>
                  <a:srgbClr val="FF9900"/>
                </a:solidFill>
                <a:latin typeface="Courier New"/>
                <a:ea typeface="Courier New"/>
                <a:cs typeface="Courier New"/>
                <a:sym typeface="Courier New"/>
              </a:rPr>
              <a:t>print</a:t>
            </a:r>
            <a:r>
              <a:rPr lang="es-ES" sz="2500" b="1" dirty="0">
                <a:solidFill>
                  <a:srgbClr val="FF9900"/>
                </a:solidFill>
                <a:latin typeface="Courier New"/>
                <a:ea typeface="Courier New"/>
                <a:cs typeface="Courier New"/>
                <a:sym typeface="Courier New"/>
              </a:rPr>
              <a:t>('Más </a:t>
            </a:r>
            <a:r>
              <a:rPr lang="es-ES" sz="2500" b="1" i="0" u="none" strike="noStrike" cap="none" dirty="0" smtClean="0">
                <a:solidFill>
                  <a:srgbClr val="FF9900"/>
                </a:solidFill>
                <a:latin typeface="Courier New"/>
                <a:ea typeface="Courier New"/>
                <a:cs typeface="Courier New"/>
                <a:sym typeface="Courier New"/>
              </a:rPr>
              <a:t>pequeño')</a:t>
            </a:r>
          </a:p>
          <a:p>
            <a:pPr marL="0" marR="0" lvl="0" indent="0" algn="ctr" rtl="0">
              <a:lnSpc>
                <a:spcPct val="100000"/>
              </a:lnSpc>
              <a:spcBef>
                <a:spcPts val="0"/>
              </a:spcBef>
              <a:spcAft>
                <a:spcPts val="0"/>
              </a:spcAft>
              <a:buNone/>
            </a:pPr>
            <a:endParaRPr lang="es-ES" sz="2500" b="1" i="0" u="none" strike="noStrike" cap="none" dirty="0" smtClean="0">
              <a:solidFill>
                <a:srgbClr val="00FFFF"/>
              </a:solidFill>
              <a:latin typeface="Courier New"/>
              <a:ea typeface="Courier New"/>
              <a:cs typeface="Courier New"/>
              <a:sym typeface="Courier New"/>
            </a:endParaRPr>
          </a:p>
          <a:p>
            <a:pPr>
              <a:buClr>
                <a:srgbClr val="FF7F00"/>
              </a:buClr>
              <a:buSzPct val="25000"/>
            </a:pPr>
            <a:r>
              <a:rPr lang="es-ES" sz="2500" b="1" i="0" u="none" strike="noStrike" cap="none" dirty="0" err="1" smtClean="0">
                <a:solidFill>
                  <a:srgbClr val="00FFFF"/>
                </a:solidFill>
                <a:latin typeface="Courier New"/>
                <a:ea typeface="Courier New"/>
                <a:cs typeface="Courier New"/>
                <a:sym typeface="Courier New"/>
              </a:rPr>
              <a:t>print</a:t>
            </a:r>
            <a:r>
              <a:rPr lang="es-ES" sz="2500" b="1" i="0" u="none" strike="noStrike" cap="none" dirty="0" smtClean="0">
                <a:solidFill>
                  <a:srgbClr val="00FFFF"/>
                </a:solidFill>
                <a:latin typeface="Courier New"/>
                <a:ea typeface="Courier New"/>
                <a:cs typeface="Courier New"/>
                <a:sym typeface="Courier New"/>
              </a:rPr>
              <a:t> </a:t>
            </a:r>
            <a:r>
              <a:rPr lang="es-ES" sz="2500" b="1" dirty="0" smtClean="0">
                <a:solidFill>
                  <a:srgbClr val="00FFFF"/>
                </a:solidFill>
                <a:latin typeface="Courier New"/>
                <a:ea typeface="Courier New"/>
                <a:cs typeface="Courier New"/>
                <a:sym typeface="Courier New"/>
              </a:rPr>
              <a:t>'Todo </a:t>
            </a:r>
            <a:r>
              <a:rPr lang="es-ES" sz="2500" b="1" i="0" u="none" strike="noStrike" cap="none" dirty="0" smtClean="0">
                <a:solidFill>
                  <a:srgbClr val="00FFFF"/>
                </a:solidFill>
                <a:latin typeface="Courier New"/>
                <a:ea typeface="Courier New"/>
                <a:cs typeface="Courier New"/>
                <a:sym typeface="Courier New"/>
              </a:rPr>
              <a:t>Terminado'</a:t>
            </a:r>
            <a:endParaRPr lang="es-ES" sz="2500" b="1" i="0" u="none" strike="noStrike" cap="none" dirty="0">
              <a:solidFill>
                <a:srgbClr val="00FFFF"/>
              </a:solidFill>
              <a:latin typeface="Courier New"/>
              <a:ea typeface="Courier New"/>
              <a:cs typeface="Courier New"/>
              <a:sym typeface="Courier New"/>
            </a:endParaRPr>
          </a:p>
        </p:txBody>
      </p:sp>
      <p:sp>
        <p:nvSpPr>
          <p:cNvPr id="21" name="Shape 440"/>
          <p:cNvSpPr txBox="1"/>
          <p:nvPr/>
        </p:nvSpPr>
        <p:spPr>
          <a:xfrm>
            <a:off x="6436348" y="2819172"/>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lang="es-ES" dirty="0">
              <a:solidFill>
                <a:srgbClr val="FFFF00"/>
              </a:solidFill>
            </a:endParaRPr>
          </a:p>
        </p:txBody>
      </p:sp>
    </p:spTree>
    <p:extLst>
      <p:ext uri="{BB962C8B-B14F-4D97-AF65-F5344CB8AC3E}">
        <p14:creationId xmlns:p14="http://schemas.microsoft.com/office/powerpoint/2010/main" val="1342835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Shape 466"/>
          <p:cNvSpPr txBox="1"/>
          <p:nvPr/>
        </p:nvSpPr>
        <p:spPr>
          <a:xfrm>
            <a:off x="1023921" y="2933700"/>
            <a:ext cx="5618926"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s-AR"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if</a:t>
            </a:r>
            <a:r>
              <a:rPr lang="es-AR" sz="3000" b="1" i="0" u="none" strike="noStrike" cap="none" dirty="0" smtClean="0">
                <a:solidFill>
                  <a:schemeClr val="lt1"/>
                </a:solidFill>
                <a:latin typeface="Courier New"/>
                <a:ea typeface="Courier New"/>
                <a:cs typeface="Courier New"/>
                <a:sym typeface="Courier New"/>
              </a:rPr>
              <a:t> x &lt; 2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a:t>
            </a:r>
            <a:r>
              <a:rPr lang="es-AR" sz="3000" b="1" i="0" u="none" strike="noStrike" cap="none" dirty="0" smtClean="0">
                <a:solidFill>
                  <a:schemeClr val="lt1"/>
                </a:solidFill>
                <a:latin typeface="Courier New"/>
                <a:ea typeface="Courier New"/>
                <a:cs typeface="Courier New"/>
                <a:sym typeface="Courier New"/>
              </a:rPr>
              <a:t>Pequeño'</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elif</a:t>
            </a:r>
            <a:r>
              <a:rPr lang="es-AR" sz="3000" b="1" i="0" u="none" strike="noStrike" cap="none" dirty="0" smtClean="0">
                <a:solidFill>
                  <a:schemeClr val="lt1"/>
                </a:solidFill>
                <a:latin typeface="Courier New"/>
                <a:ea typeface="Courier New"/>
                <a:cs typeface="Courier New"/>
                <a:sym typeface="Courier New"/>
              </a:rPr>
              <a:t> x &lt; 10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'M</a:t>
            </a:r>
            <a:r>
              <a:rPr lang="es-AR" sz="3000" b="1" dirty="0" smtClean="0">
                <a:solidFill>
                  <a:schemeClr val="lt1"/>
                </a:solidFill>
                <a:latin typeface="Courier New"/>
                <a:ea typeface="Courier New"/>
                <a:cs typeface="Courier New"/>
                <a:sym typeface="Courier New"/>
              </a:rPr>
              <a:t>ediano'</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else</a:t>
            </a:r>
            <a:r>
              <a:rPr lang="es-AR"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a:t>
            </a:r>
            <a:r>
              <a:rPr lang="es-AR" sz="3000" b="1" i="0" u="none" strike="noStrike" cap="none" dirty="0" smtClean="0">
                <a:solidFill>
                  <a:schemeClr val="lt1"/>
                </a:solidFill>
                <a:latin typeface="Courier New"/>
                <a:ea typeface="Courier New"/>
                <a:cs typeface="Courier New"/>
                <a:sym typeface="Courier New"/>
              </a:rPr>
              <a:t>ENORME'</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lvl="0">
              <a:buClr>
                <a:srgbClr val="FFFF00"/>
              </a:buClr>
              <a:buSzPct val="25000"/>
            </a:pPr>
            <a:r>
              <a:rPr lang="es-AR" sz="3000" b="1" i="0" u="none" strike="noStrike" cap="none" dirty="0" err="1" smtClean="0">
                <a:solidFill>
                  <a:srgbClr val="00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a:t>
            </a:r>
            <a:r>
              <a:rPr lang="es-AR" sz="3000" b="1" i="0" u="none" strike="noStrike" cap="none" dirty="0" smtClean="0">
                <a:solidFill>
                  <a:schemeClr val="lt1"/>
                </a:solidFill>
                <a:latin typeface="Courier New"/>
                <a:ea typeface="Courier New"/>
                <a:cs typeface="Courier New"/>
                <a:sym typeface="Courier New"/>
              </a:rPr>
              <a:t>Todo terminado'</a:t>
            </a:r>
            <a:r>
              <a:rPr lang="es-AR" sz="3000" b="1" dirty="0" smtClean="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pequeño')</a:t>
            </a:r>
            <a:endParaRPr lang="es-E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658374" y="3503271"/>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4388495"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smtClean="0">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a:t>
            </a:r>
            <a:r>
              <a:rPr lang="es-AR" sz="3300" dirty="0" smtClean="0">
                <a:solidFill>
                  <a:schemeClr val="lt1"/>
                </a:solidFill>
                <a:latin typeface="Arial" charset="0"/>
                <a:ea typeface="Arial" charset="0"/>
                <a:cs typeface="Arial" charset="0"/>
                <a:sym typeface="Cabin"/>
              </a:rPr>
              <a:t>'Todo </a:t>
            </a:r>
            <a:r>
              <a:rPr lang="es-AR" sz="3300" u="none" strike="noStrike" cap="none" dirty="0" smtClean="0">
                <a:solidFill>
                  <a:schemeClr val="lt1"/>
                </a:solidFill>
                <a:latin typeface="Arial" charset="0"/>
                <a:ea typeface="Arial" charset="0"/>
                <a:cs typeface="Arial" charset="0"/>
                <a:sym typeface="Cabin"/>
              </a:rPr>
              <a:t>Terminado')</a:t>
            </a:r>
            <a:endParaRPr lang="es-AR"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dirty="0" err="1" smtClean="0">
                <a:solidFill>
                  <a:schemeClr val="lt1"/>
                </a:solidFill>
                <a:latin typeface="Arial" charset="0"/>
                <a:ea typeface="Arial" charset="0"/>
                <a:cs typeface="Arial" charset="0"/>
                <a:sym typeface="Cabin"/>
              </a:rPr>
              <a:t>print</a:t>
            </a:r>
            <a:r>
              <a:rPr lang="es-ES" sz="3200" dirty="0" smtClean="0">
                <a:solidFill>
                  <a:schemeClr val="lt1"/>
                </a:solidFill>
                <a:latin typeface="Arial" charset="0"/>
                <a:ea typeface="Arial" charset="0"/>
                <a:cs typeface="Arial" charset="0"/>
                <a:sym typeface="Cabin"/>
              </a:rPr>
              <a:t>('Mediano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200" u="none" strike="noStrike" cap="none" dirty="0" smtClean="0">
                <a:solidFill>
                  <a:schemeClr val="lt1"/>
                </a:solidFill>
                <a:latin typeface="Arial" charset="0"/>
                <a:ea typeface="Arial" charset="0"/>
                <a:cs typeface="Arial" charset="0"/>
                <a:sym typeface="Cabin"/>
              </a:rPr>
              <a:t>print(</a:t>
            </a:r>
            <a:r>
              <a:rPr lang="es-AR" sz="3200" dirty="0" smtClean="0">
                <a:solidFill>
                  <a:schemeClr val="lt1"/>
                </a:solidFill>
                <a:latin typeface="Arial" charset="0"/>
                <a:ea typeface="Arial" charset="0"/>
                <a:cs typeface="Arial" charset="0"/>
                <a:sym typeface="Cabin"/>
              </a:rPr>
              <a:t>'</a:t>
            </a:r>
            <a:r>
              <a:rPr lang="en-US" sz="3200" u="none" strike="noStrike" cap="none" dirty="0" smtClean="0">
                <a:solidFill>
                  <a:schemeClr val="lt1"/>
                </a:solidFill>
                <a:latin typeface="Arial" charset="0"/>
                <a:ea typeface="Arial" charset="0"/>
                <a:cs typeface="Arial" charset="0"/>
                <a:sym typeface="Cabin"/>
              </a:rPr>
              <a:t>ENORME')</a:t>
            </a:r>
            <a:endParaRPr lang="en-U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8974" y="507302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5" name="Shape 465"/>
          <p:cNvSpPr txBox="1">
            <a:spLocks noGrp="1"/>
          </p:cNvSpPr>
          <p:nvPr>
            <p:ph type="title"/>
          </p:nvPr>
        </p:nvSpPr>
        <p:spPr>
          <a:xfrm>
            <a:off x="1155700" y="745588"/>
            <a:ext cx="750267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Multidireccional</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095480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09190" y="628401"/>
            <a:ext cx="7599405"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solidFill>
              <a:srgbClr val="FFC000"/>
            </a:solid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chemeClr val="bg1"/>
                </a:solidFill>
                <a:latin typeface="Courier New"/>
                <a:ea typeface="Courier New"/>
                <a:cs typeface="Courier New"/>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FFC000"/>
                </a:solidFill>
                <a:latin typeface="Courier New"/>
                <a:ea typeface="Courier New"/>
                <a:cs typeface="Courier New"/>
                <a:sym typeface="Courier New"/>
              </a:rPr>
              <a:t>if x &lt; 2 :</a:t>
            </a:r>
          </a:p>
          <a:p>
            <a:pPr lvl="0">
              <a:buClr>
                <a:schemeClr val="lt1"/>
              </a:buClr>
              <a:buSzPct val="25000"/>
            </a:pPr>
            <a:r>
              <a:rPr lang="es-AR" sz="3000" b="1" i="0" u="none" strike="noStrike" cap="none" dirty="0" smtClean="0">
                <a:solidFill>
                  <a:srgbClr val="FFC000"/>
                </a:solidFill>
                <a:latin typeface="Courier New"/>
                <a:ea typeface="Courier New"/>
                <a:cs typeface="Courier New"/>
                <a:sym typeface="Courier New"/>
              </a:rPr>
              <a:t>    </a:t>
            </a:r>
            <a:r>
              <a:rPr lang="es-AR" sz="3000" b="1" i="0" u="none" strike="noStrike" cap="none" dirty="0" err="1" smtClean="0">
                <a:solidFill>
                  <a:srgbClr val="FFC000"/>
                </a:solidFill>
                <a:latin typeface="Courier New"/>
                <a:ea typeface="Courier New"/>
                <a:cs typeface="Courier New"/>
                <a:sym typeface="Courier New"/>
              </a:rPr>
              <a:t>print</a:t>
            </a:r>
            <a:r>
              <a:rPr lang="es-AR" sz="3000" b="1" dirty="0">
                <a:solidFill>
                  <a:srgbClr val="FFC000"/>
                </a:solidFill>
                <a:latin typeface="Courier New"/>
                <a:ea typeface="Courier New"/>
                <a:cs typeface="Courier New"/>
                <a:sym typeface="Courier New"/>
              </a:rPr>
              <a:t>('pequeño</a:t>
            </a:r>
            <a:r>
              <a:rPr lang="es-AR" sz="3000" b="1" i="0" u="none" strike="noStrike" cap="none" dirty="0" smtClean="0">
                <a:solidFill>
                  <a:srgbClr val="FFC000"/>
                </a:solidFill>
                <a:latin typeface="Courier New"/>
                <a:ea typeface="Courier New"/>
                <a:cs typeface="Courier New"/>
                <a:sym typeface="Courier New"/>
              </a:rPr>
              <a:t>'</a:t>
            </a:r>
            <a:r>
              <a:rPr lang="es-AR" sz="3000" b="1" dirty="0" smtClean="0">
                <a:solidFill>
                  <a:srgbClr val="FFC000"/>
                </a:solidFill>
                <a:latin typeface="Courier New"/>
                <a:ea typeface="Courier New"/>
                <a:cs typeface="Courier New"/>
                <a:sym typeface="Courier New"/>
              </a:rPr>
              <a:t>)</a:t>
            </a:r>
            <a:endParaRPr lang="es-AR" sz="3000" b="1" i="0" u="none" strike="noStrike" cap="none" dirty="0" smtClean="0">
              <a:solidFill>
                <a:srgbClr val="FFC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elif</a:t>
            </a:r>
            <a:r>
              <a:rPr lang="es-AR" sz="3000" b="1" i="0" u="none" strike="noStrike" cap="none" dirty="0" smtClean="0">
                <a:solidFill>
                  <a:schemeClr val="lt1"/>
                </a:solidFill>
                <a:latin typeface="Courier New"/>
                <a:ea typeface="Courier New"/>
                <a:cs typeface="Courier New"/>
                <a:sym typeface="Courier New"/>
              </a:rPr>
              <a:t> x &lt; 10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00FF00"/>
                </a:solidFill>
                <a:latin typeface="Courier New"/>
                <a:ea typeface="Courier New"/>
                <a:cs typeface="Courier New"/>
                <a:sym typeface="Courier New"/>
              </a:rPr>
              <a:t>print(</a:t>
            </a:r>
            <a:r>
              <a:rPr lang="es-AR" sz="3000" b="1" i="0" u="none" strike="noStrike" cap="none" dirty="0" smtClean="0">
                <a:solidFill>
                  <a:schemeClr val="lt1"/>
                </a:solidFill>
                <a:latin typeface="Courier New"/>
                <a:ea typeface="Courier New"/>
                <a:cs typeface="Courier New"/>
                <a:sym typeface="Courier New"/>
              </a:rPr>
              <a:t>'</a:t>
            </a:r>
            <a:r>
              <a:rPr lang="es-AR" sz="3000" b="1" dirty="0" smtClean="0">
                <a:solidFill>
                  <a:schemeClr val="lt1"/>
                </a:solidFill>
                <a:latin typeface="Courier New"/>
                <a:ea typeface="Courier New"/>
                <a:cs typeface="Courier New"/>
                <a:sym typeface="Courier New"/>
              </a:rPr>
              <a:t>Mediano'</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else</a:t>
            </a:r>
            <a:r>
              <a:rPr lang="es-AR"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000" b="1" dirty="0">
                <a:solidFill>
                  <a:schemeClr val="lt1"/>
                </a:solidFill>
                <a:latin typeface="Courier New"/>
                <a:ea typeface="Courier New"/>
                <a:cs typeface="Courier New"/>
                <a:sym typeface="Courier New"/>
              </a:rPr>
              <a:t>'ENORME</a:t>
            </a:r>
            <a:r>
              <a:rPr lang="es-AR" sz="3000" b="1" i="0" u="none" strike="noStrike" cap="none" dirty="0" smtClean="0">
                <a:solidFill>
                  <a:schemeClr val="lt1"/>
                </a:solidFill>
                <a:latin typeface="Courier New"/>
                <a:ea typeface="Courier New"/>
                <a:cs typeface="Courier New"/>
                <a:sym typeface="Courier New"/>
              </a:rPr>
              <a:t>'</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lvl="0">
              <a:buClr>
                <a:srgbClr val="FFFF00"/>
              </a:buClr>
              <a:buSzPct val="25000"/>
            </a:pPr>
            <a:r>
              <a:rPr lang="es-AR" sz="3000" b="1" i="0" u="none" strike="noStrike" cap="none" dirty="0" err="1" smtClean="0">
                <a:solidFill>
                  <a:srgbClr val="FFC000"/>
                </a:solidFill>
                <a:latin typeface="Courier New"/>
                <a:ea typeface="Courier New"/>
                <a:cs typeface="Courier New"/>
                <a:sym typeface="Courier New"/>
              </a:rPr>
              <a:t>print</a:t>
            </a:r>
            <a:r>
              <a:rPr lang="es-AR" sz="3000" b="1" dirty="0" smtClean="0">
                <a:solidFill>
                  <a:srgbClr val="FFC000"/>
                </a:solidFill>
                <a:latin typeface="Courier New"/>
                <a:ea typeface="Courier New"/>
                <a:cs typeface="Courier New"/>
                <a:sym typeface="Courier New"/>
              </a:rPr>
              <a:t>(</a:t>
            </a:r>
            <a:r>
              <a:rPr lang="es-AR" sz="3000" b="1" dirty="0">
                <a:solidFill>
                  <a:srgbClr val="FFC000"/>
                </a:solidFill>
                <a:latin typeface="Courier New"/>
                <a:ea typeface="Courier New"/>
                <a:cs typeface="Courier New"/>
                <a:sym typeface="Courier New"/>
              </a:rPr>
              <a:t>'Todo </a:t>
            </a:r>
            <a:r>
              <a:rPr lang="es-AR" sz="3000" b="1" dirty="0" smtClean="0">
                <a:solidFill>
                  <a:srgbClr val="FFC000"/>
                </a:solidFill>
                <a:latin typeface="Courier New"/>
                <a:ea typeface="Courier New"/>
                <a:cs typeface="Courier New"/>
                <a:sym typeface="Courier New"/>
              </a:rPr>
              <a:t>terminado</a:t>
            </a:r>
            <a:r>
              <a:rPr lang="es-AR" sz="3000" b="1" i="0" u="none" strike="noStrike" cap="none" dirty="0" smtClean="0">
                <a:solidFill>
                  <a:srgbClr val="FFC000"/>
                </a:solidFill>
                <a:latin typeface="Courier New"/>
                <a:ea typeface="Courier New"/>
                <a:cs typeface="Courier New"/>
                <a:sym typeface="Courier New"/>
              </a:rPr>
              <a:t>'</a:t>
            </a:r>
            <a:r>
              <a:rPr lang="es-AR" sz="3000" b="1" dirty="0" smtClean="0">
                <a:solidFill>
                  <a:srgbClr val="FFC000"/>
                </a:solidFill>
                <a:latin typeface="Courier New"/>
                <a:ea typeface="Courier New"/>
                <a:cs typeface="Courier New"/>
                <a:sym typeface="Courier New"/>
              </a:rPr>
              <a:t>)</a:t>
            </a:r>
            <a:endParaRPr lang="es-AR" sz="3000" b="1" i="0" u="none" strike="noStrike" cap="none" dirty="0">
              <a:solidFill>
                <a:srgbClr val="FFC000"/>
              </a:solidFill>
              <a:latin typeface="Courier New"/>
              <a:ea typeface="Courier New"/>
              <a:cs typeface="Courier New"/>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u="none" strike="noStrike" cap="none" dirty="0" err="1" smtClean="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('pequeño</a:t>
            </a:r>
            <a:r>
              <a:rPr lang="es-AR" sz="3200" u="none" strike="noStrike" cap="none" dirty="0" smtClean="0">
                <a:solidFill>
                  <a:schemeClr val="lt1"/>
                </a:solidFill>
                <a:latin typeface="Arial" charset="0"/>
                <a:ea typeface="Arial" charset="0"/>
                <a:cs typeface="Arial" charset="0"/>
                <a:sym typeface="Cabin"/>
              </a:rPr>
              <a:t>')</a:t>
            </a:r>
            <a:endParaRPr lang="es-AR"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656277" y="3499978"/>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smtClean="0">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a:t>
            </a:r>
            <a:r>
              <a:rPr lang="es-AR" sz="3300" dirty="0" smtClean="0">
                <a:solidFill>
                  <a:schemeClr val="lt1"/>
                </a:solidFill>
                <a:latin typeface="Arial" charset="0"/>
                <a:ea typeface="Arial" charset="0"/>
                <a:cs typeface="Arial" charset="0"/>
                <a:sym typeface="Cabin"/>
              </a:rPr>
              <a:t>Todo Terminado</a:t>
            </a:r>
            <a:r>
              <a:rPr lang="es-AR" sz="3300" u="none" strike="noStrike" cap="none" dirty="0" smtClean="0">
                <a:solidFill>
                  <a:schemeClr val="lt1"/>
                </a:solidFill>
                <a:latin typeface="Arial" charset="0"/>
                <a:ea typeface="Arial" charset="0"/>
                <a:cs typeface="Arial" charset="0"/>
                <a:sym typeface="Cabin"/>
              </a:rPr>
              <a:t>')</a:t>
            </a:r>
            <a:endParaRPr lang="es-AR"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print('Mediano')</a:t>
            </a:r>
            <a:endParaRPr lang="es-AR"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u="none" strike="noStrike" cap="none" dirty="0" err="1" smtClean="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('ENORME</a:t>
            </a:r>
            <a:r>
              <a:rPr lang="es-AR" sz="3200" u="none" strike="noStrike" cap="none" dirty="0" smtClean="0">
                <a:solidFill>
                  <a:schemeClr val="lt1"/>
                </a:solidFill>
                <a:latin typeface="Arial" charset="0"/>
                <a:ea typeface="Arial" charset="0"/>
                <a:cs typeface="Arial" charset="0"/>
                <a:sym typeface="Cabin"/>
              </a:rPr>
              <a:t>')</a:t>
            </a:r>
            <a:endParaRPr lang="es-AR"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6877" y="5069734"/>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486385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23568" y="745588"/>
            <a:ext cx="7472641"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AR"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pequeño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649998" y="349340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smtClean="0">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('Todo </a:t>
            </a:r>
            <a:r>
              <a:rPr lang="es-AR" sz="3300" u="none" strike="noStrike" cap="none" dirty="0" smtClean="0">
                <a:solidFill>
                  <a:schemeClr val="lt1"/>
                </a:solidFill>
                <a:latin typeface="Arial" charset="0"/>
                <a:ea typeface="Arial" charset="0"/>
                <a:cs typeface="Arial" charset="0"/>
                <a:sym typeface="Cabin"/>
              </a:rPr>
              <a:t>Terminado')</a:t>
            </a:r>
            <a:endParaRPr lang="es-AR"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AR" sz="3200" dirty="0">
                <a:solidFill>
                  <a:schemeClr val="lt1"/>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Mediano')</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200" u="none" strike="noStrike" cap="none" dirty="0" smtClean="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a:t>
            </a:r>
            <a:r>
              <a:rPr lang="en-US" sz="3200" u="none" strike="noStrike" cap="none" dirty="0" smtClean="0">
                <a:solidFill>
                  <a:schemeClr val="lt1"/>
                </a:solidFill>
                <a:latin typeface="Arial" charset="0"/>
                <a:ea typeface="Arial" charset="0"/>
                <a:cs typeface="Arial" charset="0"/>
                <a:sym typeface="Cabin"/>
              </a:rPr>
              <a:t>ENORME')</a:t>
            </a:r>
            <a:endParaRPr lang="en-U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0598" y="5063159"/>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a:t>
            </a:r>
            <a:r>
              <a:rPr lang="en-US" sz="3600" u="none" strike="noStrike" cap="none" dirty="0" smtClean="0">
                <a:solidFill>
                  <a:srgbClr val="FFFFFF"/>
                </a:solidFill>
                <a:latin typeface="Arial" charset="0"/>
                <a:ea typeface="Arial" charset="0"/>
                <a:cs typeface="Arial" charset="0"/>
                <a:sym typeface="Cabin"/>
              </a:rPr>
              <a:t>5</a:t>
            </a:r>
            <a:endParaRPr lang="en-US" sz="3600" u="none" strike="noStrike" cap="none" dirty="0">
              <a:solidFill>
                <a:srgbClr val="FFFFFF"/>
              </a:solidFill>
              <a:latin typeface="Arial" charset="0"/>
              <a:ea typeface="Arial" charset="0"/>
              <a:cs typeface="Arial" charset="0"/>
              <a:sym typeface="Cabin"/>
            </a:endParaRPr>
          </a:p>
        </p:txBody>
      </p:sp>
      <p:sp>
        <p:nvSpPr>
          <p:cNvPr id="31"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s-ES" sz="3000" b="1" dirty="0" smtClean="0">
                <a:solidFill>
                  <a:schemeClr val="bg1"/>
                </a:solidFill>
                <a:latin typeface="Courier New"/>
                <a:ea typeface="Courier New"/>
                <a:cs typeface="Courier New"/>
                <a:sym typeface="Courier New"/>
              </a:rPr>
              <a:t>x = 5 </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if</a:t>
            </a:r>
            <a:r>
              <a:rPr lang="es-ES" sz="3000" b="1" i="0" u="none" strike="noStrike" cap="none" dirty="0" smtClean="0">
                <a:solidFill>
                  <a:srgbClr val="FFC000"/>
                </a:solidFill>
                <a:latin typeface="Courier New"/>
                <a:ea typeface="Courier New"/>
                <a:cs typeface="Courier New"/>
                <a:sym typeface="Courier New"/>
              </a:rPr>
              <a:t> x &lt; 2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pequeño</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elif</a:t>
            </a:r>
            <a:r>
              <a:rPr lang="es-ES" sz="3000" b="1" i="0" u="none" strike="noStrike" cap="none" dirty="0" smtClean="0">
                <a:solidFill>
                  <a:srgbClr val="FFC000"/>
                </a:solidFill>
                <a:latin typeface="Courier New"/>
                <a:ea typeface="Courier New"/>
                <a:cs typeface="Courier New"/>
                <a:sym typeface="Courier New"/>
              </a:rPr>
              <a:t> x &lt; 10 :</a:t>
            </a:r>
          </a:p>
          <a:p>
            <a:pPr lvl="0">
              <a:buClr>
                <a:schemeClr val="lt1"/>
              </a:buClr>
              <a:buSzPct val="25000"/>
            </a:pPr>
            <a:r>
              <a:rPr lang="es-ES" sz="3000" b="1" i="0" u="none" strike="noStrike" cap="none" dirty="0" smtClean="0">
                <a:solidFill>
                  <a:srgbClr val="FFC000"/>
                </a:solidFill>
                <a:latin typeface="Courier New"/>
                <a:ea typeface="Courier New"/>
                <a:cs typeface="Courier New"/>
                <a:sym typeface="Courier New"/>
              </a:rPr>
              <a:t>    </a:t>
            </a:r>
            <a:r>
              <a:rPr lang="es-ES" sz="3000" b="1" i="0" u="none" strike="noStrike" cap="none" dirty="0" err="1" smtClean="0">
                <a:solidFill>
                  <a:srgbClr val="FFC000"/>
                </a:solidFill>
                <a:latin typeface="Courier New"/>
                <a:ea typeface="Courier New"/>
                <a:cs typeface="Courier New"/>
                <a:sym typeface="Courier New"/>
              </a:rPr>
              <a:t>print</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Mediano')</a:t>
            </a:r>
            <a:endParaRPr lang="es-ES" sz="3000" b="1" i="0" u="none" strike="noStrike" cap="none" dirty="0" smtClean="0">
              <a:solidFill>
                <a:srgbClr val="FFC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else</a:t>
            </a:r>
            <a:r>
              <a:rPr lang="es-ES"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'ENROME</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lvl="0">
              <a:buClr>
                <a:srgbClr val="FFFF00"/>
              </a:buClr>
              <a:buSzPct val="25000"/>
            </a:pPr>
            <a:r>
              <a:rPr lang="es-ES" sz="3000" b="1" i="0" u="none" strike="noStrike" cap="none" dirty="0" err="1" smtClean="0">
                <a:solidFill>
                  <a:srgbClr val="FFC000"/>
                </a:solidFill>
                <a:latin typeface="Courier New"/>
                <a:ea typeface="Courier New"/>
                <a:cs typeface="Courier New"/>
                <a:sym typeface="Courier New"/>
              </a:rPr>
              <a:t>print</a:t>
            </a:r>
            <a:r>
              <a:rPr lang="es-ES" sz="3000" b="1" dirty="0" smtClean="0">
                <a:solidFill>
                  <a:srgbClr val="FFC000"/>
                </a:solidFill>
                <a:latin typeface="Courier New"/>
                <a:ea typeface="Courier New"/>
                <a:cs typeface="Courier New"/>
                <a:sym typeface="Courier New"/>
              </a:rPr>
              <a:t>(</a:t>
            </a:r>
            <a:r>
              <a:rPr lang="es-ES" sz="3000" b="1" dirty="0">
                <a:solidFill>
                  <a:srgbClr val="FFC000"/>
                </a:solidFill>
                <a:latin typeface="Courier New"/>
                <a:ea typeface="Courier New"/>
                <a:cs typeface="Courier New"/>
                <a:sym typeface="Courier New"/>
              </a:rPr>
              <a:t>'Todo </a:t>
            </a:r>
            <a:r>
              <a:rPr lang="es-ES" sz="3000" b="1" dirty="0" smtClean="0">
                <a:solidFill>
                  <a:srgbClr val="FFC000"/>
                </a:solidFill>
                <a:latin typeface="Courier New"/>
                <a:ea typeface="Courier New"/>
                <a:cs typeface="Courier New"/>
                <a:sym typeface="Courier New"/>
              </a:rPr>
              <a:t>terminado</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p:txBody>
      </p:sp>
    </p:spTree>
    <p:extLst>
      <p:ext uri="{BB962C8B-B14F-4D97-AF65-F5344CB8AC3E}">
        <p14:creationId xmlns:p14="http://schemas.microsoft.com/office/powerpoint/2010/main" val="971681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70554" y="745588"/>
            <a:ext cx="7625414"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pequeño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smtClean="0">
                <a:solidFill>
                  <a:schemeClr val="lt1"/>
                </a:solidFill>
                <a:latin typeface="Arial" charset="0"/>
                <a:ea typeface="Arial" charset="0"/>
                <a:cs typeface="Arial" charset="0"/>
                <a:sym typeface="Cabin"/>
              </a:rPr>
              <a:t>sí</a:t>
            </a:r>
            <a:endParaRPr lang="es-AR" sz="3200" u="none" strike="noStrike" cap="none">
              <a:solidFill>
                <a:schemeClr val="lt1"/>
              </a:solidFill>
              <a:latin typeface="Arial" charset="0"/>
              <a:ea typeface="Arial" charset="0"/>
              <a:cs typeface="Arial" charset="0"/>
              <a:sym typeface="Cabin"/>
            </a:endParaRPr>
          </a:p>
        </p:txBody>
      </p:sp>
      <p:sp>
        <p:nvSpPr>
          <p:cNvPr id="472" name="Shape 472"/>
          <p:cNvSpPr txBox="1"/>
          <p:nvPr/>
        </p:nvSpPr>
        <p:spPr>
          <a:xfrm>
            <a:off x="8638903" y="348365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smtClean="0">
                <a:solidFill>
                  <a:schemeClr val="lt1"/>
                </a:solidFill>
                <a:latin typeface="Arial" charset="0"/>
                <a:ea typeface="Arial" charset="0"/>
                <a:cs typeface="Arial" charset="0"/>
                <a:sym typeface="Cabin"/>
              </a:rPr>
              <a:t>print</a:t>
            </a:r>
            <a:r>
              <a:rPr lang="es-ES" sz="3300" dirty="0">
                <a:solidFill>
                  <a:schemeClr val="lt1"/>
                </a:solidFill>
                <a:latin typeface="Arial" charset="0"/>
                <a:ea typeface="Arial" charset="0"/>
                <a:cs typeface="Arial" charset="0"/>
                <a:sym typeface="Cabin"/>
              </a:rPr>
              <a:t>('Todo </a:t>
            </a:r>
            <a:r>
              <a:rPr lang="es-ES" sz="3300" u="none" strike="noStrike" cap="none" dirty="0" smtClean="0">
                <a:solidFill>
                  <a:schemeClr val="lt1"/>
                </a:solidFill>
                <a:latin typeface="Arial" charset="0"/>
                <a:ea typeface="Arial" charset="0"/>
                <a:cs typeface="Arial" charset="0"/>
                <a:sym typeface="Cabin"/>
              </a:rPr>
              <a:t>Terminado')</a:t>
            </a:r>
            <a:endParaRPr lang="es-ES"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'Mediano')</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smtClean="0">
                <a:solidFill>
                  <a:schemeClr val="lt1"/>
                </a:solidFill>
                <a:latin typeface="Arial" charset="0"/>
                <a:ea typeface="Arial" charset="0"/>
                <a:cs typeface="Arial" charset="0"/>
                <a:sym typeface="Cabin"/>
              </a:rPr>
              <a:t>sí</a:t>
            </a:r>
            <a:endParaRPr lang="es-AR" sz="3200" u="none" strike="noStrike" cap="none">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(‘ENORME')</a:t>
            </a:r>
            <a:endParaRPr lang="es-E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486" name="Shape 486"/>
          <p:cNvSpPr txBox="1"/>
          <p:nvPr/>
        </p:nvSpPr>
        <p:spPr>
          <a:xfrm>
            <a:off x="8459503" y="505341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smtClean="0">
                <a:solidFill>
                  <a:srgbClr val="FFFFFF"/>
                </a:solidFill>
                <a:latin typeface="Arial" charset="0"/>
                <a:ea typeface="Arial" charset="0"/>
                <a:cs typeface="Arial" charset="0"/>
                <a:sym typeface="Cabin"/>
              </a:rPr>
              <a:t>x</a:t>
            </a:r>
            <a:r>
              <a:rPr lang="es-AR" sz="3600" u="none" strike="noStrike" cap="none" smtClean="0">
                <a:solidFill>
                  <a:srgbClr val="FFFFFF"/>
                </a:solidFill>
                <a:latin typeface="Arial" charset="0"/>
                <a:ea typeface="Arial" charset="0"/>
                <a:cs typeface="Arial" charset="0"/>
                <a:sym typeface="Cabin"/>
              </a:rPr>
              <a:t> = 20</a:t>
            </a:r>
            <a:endParaRPr lang="es-AR" sz="3600" u="none" strike="noStrike" cap="none">
              <a:solidFill>
                <a:srgbClr val="FFFFFF"/>
              </a:solidFill>
              <a:latin typeface="Arial" charset="0"/>
              <a:ea typeface="Arial" charset="0"/>
              <a:cs typeface="Arial" charset="0"/>
              <a:sym typeface="Cabin"/>
            </a:endParaRPr>
          </a:p>
        </p:txBody>
      </p:sp>
      <p:sp>
        <p:nvSpPr>
          <p:cNvPr id="28"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s-ES" sz="3000" b="1" dirty="0" smtClean="0">
                <a:solidFill>
                  <a:schemeClr val="bg1"/>
                </a:solidFill>
                <a:latin typeface="Courier New"/>
                <a:ea typeface="Courier New"/>
                <a:cs typeface="Courier New"/>
                <a:sym typeface="Courier New"/>
              </a:rPr>
              <a:t>x = 20</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if</a:t>
            </a:r>
            <a:r>
              <a:rPr lang="es-ES" sz="3000" b="1" i="0" u="none" strike="noStrike" cap="none" dirty="0" smtClean="0">
                <a:solidFill>
                  <a:srgbClr val="FFC000"/>
                </a:solidFill>
                <a:latin typeface="Courier New"/>
                <a:ea typeface="Courier New"/>
                <a:cs typeface="Courier New"/>
                <a:sym typeface="Courier New"/>
              </a:rPr>
              <a:t> x &lt; 2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pequeño</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elif</a:t>
            </a:r>
            <a:r>
              <a:rPr lang="es-ES" sz="3000" b="1" i="0" u="none" strike="noStrike" cap="none" dirty="0" smtClean="0">
                <a:solidFill>
                  <a:srgbClr val="FFC000"/>
                </a:solidFill>
                <a:latin typeface="Courier New"/>
                <a:ea typeface="Courier New"/>
                <a:cs typeface="Courier New"/>
                <a:sym typeface="Courier New"/>
              </a:rPr>
              <a:t> x &lt; 10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Mediano'</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else</a:t>
            </a:r>
            <a:r>
              <a:rPr lang="es-ES" sz="3000" b="1" i="0" u="none" strike="noStrike" cap="none" dirty="0" smtClean="0">
                <a:solidFill>
                  <a:srgbClr val="FFC000"/>
                </a:solidFill>
                <a:latin typeface="Courier New"/>
                <a:ea typeface="Courier New"/>
                <a:cs typeface="Courier New"/>
                <a:sym typeface="Courier New"/>
              </a:rPr>
              <a:t> :</a:t>
            </a:r>
          </a:p>
          <a:p>
            <a:pPr lvl="0">
              <a:buClr>
                <a:schemeClr val="lt1"/>
              </a:buClr>
              <a:buSzPct val="25000"/>
            </a:pPr>
            <a:r>
              <a:rPr lang="es-ES" sz="3000" b="1" i="0" u="none" strike="noStrike" cap="none" dirty="0" smtClean="0">
                <a:solidFill>
                  <a:srgbClr val="FFC000"/>
                </a:solidFill>
                <a:latin typeface="Courier New"/>
                <a:ea typeface="Courier New"/>
                <a:cs typeface="Courier New"/>
                <a:sym typeface="Courier New"/>
              </a:rPr>
              <a:t>    </a:t>
            </a:r>
            <a:r>
              <a:rPr lang="es-ES" sz="3000" b="1" i="0" u="none" strike="noStrike" cap="none" dirty="0" err="1" smtClean="0">
                <a:solidFill>
                  <a:srgbClr val="FFC000"/>
                </a:solidFill>
                <a:latin typeface="Courier New"/>
                <a:ea typeface="Courier New"/>
                <a:cs typeface="Courier New"/>
                <a:sym typeface="Courier New"/>
              </a:rPr>
              <a:t>print</a:t>
            </a:r>
            <a:r>
              <a:rPr lang="es-ES" sz="3000" b="1" dirty="0">
                <a:solidFill>
                  <a:srgbClr val="FFC000"/>
                </a:solidFill>
                <a:latin typeface="Courier New"/>
                <a:ea typeface="Courier New"/>
                <a:cs typeface="Courier New"/>
                <a:sym typeface="Courier New"/>
              </a:rPr>
              <a:t>('ENORME</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a:t>
            </a:r>
            <a:endParaRPr lang="es-ES" sz="3000" b="1" i="0" u="none" strike="noStrike" cap="none" dirty="0" smtClean="0">
              <a:solidFill>
                <a:srgbClr val="FFC000"/>
              </a:solidFill>
              <a:latin typeface="Courier New"/>
              <a:ea typeface="Courier New"/>
              <a:cs typeface="Courier New"/>
              <a:sym typeface="Courier New"/>
            </a:endParaRPr>
          </a:p>
          <a:p>
            <a:pPr lvl="0">
              <a:buClr>
                <a:srgbClr val="FFFF00"/>
              </a:buClr>
              <a:buSzPct val="25000"/>
            </a:pPr>
            <a:r>
              <a:rPr lang="es-ES" sz="3000" b="1" i="0" u="none" strike="noStrike" cap="none" dirty="0" err="1" smtClean="0">
                <a:solidFill>
                  <a:srgbClr val="FFC000"/>
                </a:solidFill>
                <a:latin typeface="Courier New"/>
                <a:ea typeface="Courier New"/>
                <a:cs typeface="Courier New"/>
                <a:sym typeface="Courier New"/>
              </a:rPr>
              <a:t>print</a:t>
            </a:r>
            <a:r>
              <a:rPr lang="es-ES" sz="3000" b="1" dirty="0" smtClean="0">
                <a:solidFill>
                  <a:srgbClr val="FFC000"/>
                </a:solidFill>
                <a:latin typeface="Courier New"/>
                <a:ea typeface="Courier New"/>
                <a:cs typeface="Courier New"/>
                <a:sym typeface="Courier New"/>
              </a:rPr>
              <a:t>('Todo terminado</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p:txBody>
      </p:sp>
    </p:spTree>
    <p:extLst>
      <p:ext uri="{BB962C8B-B14F-4D97-AF65-F5344CB8AC3E}">
        <p14:creationId xmlns:p14="http://schemas.microsoft.com/office/powerpoint/2010/main" val="109141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819054"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Condicionales</a:t>
            </a:r>
            <a:endParaRPr lang="es-AR" sz="7600" u="none" strike="noStrike" cap="none" dirty="0">
              <a:solidFill>
                <a:srgbClr val="FFFF00"/>
              </a:solidFill>
              <a:latin typeface="Arial" charset="0"/>
              <a:ea typeface="Arial" charset="0"/>
              <a:cs typeface="Arial" charset="0"/>
              <a:sym typeface="Cabin"/>
            </a:endParaRPr>
          </a:p>
        </p:txBody>
      </p:sp>
      <p:sp>
        <p:nvSpPr>
          <p:cNvPr id="568" name="Shape 568"/>
          <p:cNvSpPr txBox="1"/>
          <p:nvPr/>
        </p:nvSpPr>
        <p:spPr>
          <a:xfrm>
            <a:off x="13684012" y="3562350"/>
            <a:ext cx="2927588"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Más pequeño</a:t>
            </a:r>
          </a:p>
          <a:p>
            <a:pPr marL="0" marR="0" lvl="0" indent="0" algn="l" rtl="0">
              <a:lnSpc>
                <a:spcPct val="100000"/>
              </a:lnSpc>
              <a:spcBef>
                <a:spcPts val="0"/>
              </a:spcBef>
              <a:spcAft>
                <a:spcPts val="0"/>
              </a:spcAft>
              <a:buClr>
                <a:srgbClr val="FF00FF"/>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Finis</a:t>
            </a:r>
            <a:endParaRPr lang="es-AR" sz="32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if</a:t>
            </a: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err="1" smtClean="0">
                <a:solidFill>
                  <a:srgbClr val="FFFF00"/>
                </a:solidFill>
                <a:latin typeface="Courier" charset="0"/>
                <a:ea typeface="Courier" charset="0"/>
                <a:cs typeface="Courier" charset="0"/>
                <a:sym typeface="Cabin"/>
              </a:rPr>
              <a:t>print</a:t>
            </a:r>
            <a:r>
              <a:rPr lang="es-AR" sz="2800" b="1" u="none" strike="noStrike" cap="none" dirty="0" smtClean="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a:t>
            </a:r>
            <a:r>
              <a:rPr lang="es-AR" sz="2800" b="1" dirty="0" smtClean="0">
                <a:solidFill>
                  <a:srgbClr val="00FF00"/>
                </a:solidFill>
                <a:latin typeface="Courier" charset="0"/>
                <a:ea typeface="Courier" charset="0"/>
                <a:cs typeface="Courier" charset="0"/>
                <a:sym typeface="Cabin"/>
              </a:rPr>
              <a:t>Pequeño'</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if</a:t>
            </a: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err="1" smtClean="0">
                <a:solidFill>
                  <a:srgbClr val="FFFF00"/>
                </a:solidFill>
                <a:latin typeface="Courier" charset="0"/>
                <a:ea typeface="Courier" charset="0"/>
                <a:cs typeface="Courier" charset="0"/>
                <a:sym typeface="Cabin"/>
              </a:rPr>
              <a:t>print</a:t>
            </a:r>
            <a:r>
              <a:rPr lang="es-AR" sz="2800" b="1" u="none" strike="noStrike" cap="none" dirty="0" smtClean="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a:t>
            </a:r>
            <a:r>
              <a:rPr lang="es-AR" sz="2800" b="1" dirty="0" smtClean="0">
                <a:solidFill>
                  <a:srgbClr val="00FF00"/>
                </a:solidFill>
                <a:latin typeface="Courier" charset="0"/>
                <a:ea typeface="Courier" charset="0"/>
                <a:cs typeface="Courier" charset="0"/>
                <a:sym typeface="Cabin"/>
              </a:rPr>
              <a:t>Grande'</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lang="es-A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s-AR" sz="2800" b="1" dirty="0" smtClean="0">
                <a:solidFill>
                  <a:srgbClr val="FFFF00"/>
                </a:solidFill>
                <a:latin typeface="Courier" charset="0"/>
                <a:ea typeface="Courier" charset="0"/>
                <a:cs typeface="Courier" charset="0"/>
                <a:sym typeface="Cabin"/>
              </a:rPr>
              <a:t>p</a:t>
            </a:r>
            <a:r>
              <a:rPr lang="es-AR" sz="2800" b="1" u="none" strike="noStrike" cap="none" dirty="0" smtClean="0">
                <a:solidFill>
                  <a:srgbClr val="FFFF00"/>
                </a:solidFill>
                <a:latin typeface="Courier" charset="0"/>
                <a:ea typeface="Courier" charset="0"/>
                <a:cs typeface="Courier" charset="0"/>
                <a:sym typeface="Cabin"/>
              </a:rPr>
              <a:t>rint(</a:t>
            </a:r>
            <a:r>
              <a:rPr lang="es-AR" sz="2800" b="1" u="none" strike="noStrike" cap="none" dirty="0" smtClean="0">
                <a:solidFill>
                  <a:srgbClr val="00FF00"/>
                </a:solidFill>
                <a:latin typeface="Courier" charset="0"/>
                <a:ea typeface="Courier" charset="0"/>
                <a:cs typeface="Courier" charset="0"/>
                <a:sym typeface="Cabin"/>
              </a:rPr>
              <a:t>'Finis'</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700" u="none" strike="noStrike" cap="none" dirty="0" smtClean="0">
                <a:solidFill>
                  <a:schemeClr val="lt1"/>
                </a:solidFill>
                <a:latin typeface="Arial" charset="0"/>
                <a:ea typeface="Arial" charset="0"/>
                <a:cs typeface="Arial" charset="0"/>
                <a:sym typeface="Cabin"/>
              </a:rPr>
              <a:t>print(</a:t>
            </a:r>
            <a:r>
              <a:rPr lang="en-US" sz="2700" dirty="0">
                <a:solidFill>
                  <a:schemeClr val="lt1"/>
                </a:solidFill>
                <a:latin typeface="Arial" charset="0"/>
                <a:ea typeface="Arial" charset="0"/>
                <a:cs typeface="Arial" charset="0"/>
                <a:sym typeface="Cabin"/>
              </a:rPr>
              <a:t>'</a:t>
            </a:r>
            <a:r>
              <a:rPr lang="en-US" sz="2700" dirty="0" err="1">
                <a:solidFill>
                  <a:schemeClr val="lt1"/>
                </a:solidFill>
                <a:latin typeface="Arial" charset="0"/>
                <a:ea typeface="Arial" charset="0"/>
                <a:cs typeface="Arial" charset="0"/>
                <a:sym typeface="Cabin"/>
              </a:rPr>
              <a:t>Más</a:t>
            </a:r>
            <a:r>
              <a:rPr lang="en-US" sz="2700" dirty="0">
                <a:solidFill>
                  <a:schemeClr val="lt1"/>
                </a:solidFill>
                <a:latin typeface="Arial" charset="0"/>
                <a:ea typeface="Arial" charset="0"/>
                <a:cs typeface="Arial" charset="0"/>
                <a:sym typeface="Cabin"/>
              </a:rPr>
              <a:t> </a:t>
            </a:r>
            <a:r>
              <a:rPr lang="en-US" sz="2700" dirty="0" err="1" smtClean="0">
                <a:solidFill>
                  <a:schemeClr val="lt1"/>
                </a:solidFill>
                <a:latin typeface="Arial" charset="0"/>
                <a:ea typeface="Arial" charset="0"/>
                <a:cs typeface="Arial" charset="0"/>
                <a:sym typeface="Cabin"/>
              </a:rPr>
              <a:t>pequeño</a:t>
            </a:r>
            <a:r>
              <a:rPr lang="en-US" sz="2700" dirty="0" smtClean="0">
                <a:solidFill>
                  <a:schemeClr val="lt1"/>
                </a:solidFill>
                <a:latin typeface="Arial" charset="0"/>
                <a:ea typeface="Arial" charset="0"/>
                <a:cs typeface="Arial" charset="0"/>
                <a:sym typeface="Cabin"/>
              </a:rPr>
              <a:t>')</a:t>
            </a:r>
            <a:endParaRPr lang="en-US" sz="27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700" u="none" strike="noStrike" cap="none" dirty="0" smtClean="0">
                <a:solidFill>
                  <a:schemeClr val="lt1"/>
                </a:solidFill>
                <a:latin typeface="Arial" charset="0"/>
                <a:ea typeface="Arial" charset="0"/>
                <a:cs typeface="Arial" charset="0"/>
                <a:sym typeface="Cabin"/>
              </a:rPr>
              <a:t>print(</a:t>
            </a:r>
            <a:r>
              <a:rPr lang="en-US" sz="2700" dirty="0">
                <a:solidFill>
                  <a:schemeClr val="lt1"/>
                </a:solidFill>
                <a:latin typeface="Arial" charset="0"/>
                <a:ea typeface="Arial" charset="0"/>
                <a:cs typeface="Arial" charset="0"/>
                <a:sym typeface="Cabin"/>
              </a:rPr>
              <a:t>'</a:t>
            </a:r>
            <a:r>
              <a:rPr lang="en-US" sz="2700" dirty="0" err="1">
                <a:solidFill>
                  <a:schemeClr val="lt1"/>
                </a:solidFill>
                <a:latin typeface="Arial" charset="0"/>
                <a:ea typeface="Arial" charset="0"/>
                <a:cs typeface="Arial" charset="0"/>
                <a:sym typeface="Cabin"/>
              </a:rPr>
              <a:t>Más</a:t>
            </a:r>
            <a:r>
              <a:rPr lang="en-US" sz="2700" dirty="0">
                <a:solidFill>
                  <a:schemeClr val="lt1"/>
                </a:solidFill>
                <a:latin typeface="Arial" charset="0"/>
                <a:ea typeface="Arial" charset="0"/>
                <a:cs typeface="Arial" charset="0"/>
                <a:sym typeface="Cabin"/>
              </a:rPr>
              <a:t> </a:t>
            </a:r>
            <a:r>
              <a:rPr lang="en-US" sz="2700" dirty="0" smtClean="0">
                <a:solidFill>
                  <a:schemeClr val="lt1"/>
                </a:solidFill>
                <a:latin typeface="Arial" charset="0"/>
                <a:ea typeface="Arial" charset="0"/>
                <a:cs typeface="Arial" charset="0"/>
                <a:sym typeface="Cabin"/>
              </a:rPr>
              <a:t>Grande')</a:t>
            </a:r>
            <a:endParaRPr lang="en-US" sz="27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smtClean="0">
                <a:solidFill>
                  <a:schemeClr val="lt1"/>
                </a:solidFill>
                <a:latin typeface="Arial" charset="0"/>
                <a:ea typeface="Arial" charset="0"/>
                <a:cs typeface="Arial" charset="0"/>
                <a:sym typeface="Cabin"/>
              </a:rPr>
              <a:t>Finis</a:t>
            </a:r>
            <a:r>
              <a:rPr lang="en-US" sz="3000" dirty="0">
                <a:solidFill>
                  <a:schemeClr val="lt1"/>
                </a:solidFill>
                <a:latin typeface="Arial" charset="0"/>
                <a:ea typeface="Arial" charset="0"/>
                <a:cs typeface="Arial" charset="0"/>
                <a:sym typeface="Cabin"/>
              </a:rPr>
              <a:t>'</a:t>
            </a:r>
            <a:r>
              <a:rPr lang="en-US" sz="3000" dirty="0" smtClean="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smtClean="0">
                <a:solidFill>
                  <a:srgbClr val="FFFFFF"/>
                </a:solidFill>
                <a:latin typeface="Arial" charset="0"/>
                <a:ea typeface="Arial" charset="0"/>
                <a:cs typeface="Arial" charset="0"/>
                <a:sym typeface="Cabin"/>
              </a:rPr>
              <a:t>Sí</a:t>
            </a:r>
            <a:endParaRPr lang="es-AR" sz="3000" u="none" strike="noStrike" cap="none" dirty="0">
              <a:solidFill>
                <a:srgbClr val="FFFFFF"/>
              </a:solidFill>
              <a:latin typeface="Arial" charset="0"/>
              <a:ea typeface="Arial" charset="0"/>
              <a:cs typeface="Arial" charset="0"/>
              <a:sym typeface="Cabin"/>
            </a:endParaRP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lang="es-AR" dirty="0"/>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Tree>
    <p:extLst>
      <p:ext uri="{BB962C8B-B14F-4D97-AF65-F5344CB8AC3E}">
        <p14:creationId xmlns:p14="http://schemas.microsoft.com/office/powerpoint/2010/main" val="1504472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 y="745588"/>
            <a:ext cx="7760043"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FFFF"/>
                </a:solidFill>
                <a:latin typeface="Courier New"/>
                <a:ea typeface="Courier New"/>
                <a:cs typeface="Courier New"/>
                <a:sym typeface="Courier New"/>
              </a:rPr>
              <a:t># No Else</a:t>
            </a: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if x &lt; 2 :</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    </a:t>
            </a:r>
            <a:r>
              <a:rPr lang="en-US" sz="3000" b="1" dirty="0">
                <a:solidFill>
                  <a:srgbClr val="00FF00"/>
                </a:solidFill>
                <a:latin typeface="Courier New"/>
                <a:ea typeface="Courier New"/>
                <a:cs typeface="Courier New"/>
                <a:sym typeface="Courier New"/>
              </a:rPr>
              <a:t>print('Pequeño</a:t>
            </a:r>
            <a:r>
              <a:rPr lang="en-US" sz="3000" b="1" dirty="0" smtClean="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elif x &lt; 10 :</a:t>
            </a:r>
          </a:p>
          <a:p>
            <a:pPr lvl="0">
              <a:buClr>
                <a:srgbClr val="FF7F00"/>
              </a:buClr>
              <a:buSzPct val="25000"/>
            </a:pP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r>
              <a:rPr lang="en-US" sz="3000" b="1" dirty="0">
                <a:solidFill>
                  <a:srgbClr val="00FF00"/>
                </a:solidFill>
                <a:latin typeface="Courier New"/>
                <a:ea typeface="Courier New"/>
                <a:cs typeface="Courier New"/>
                <a:sym typeface="Courier New"/>
              </a:rPr>
              <a:t>print(</a:t>
            </a:r>
            <a:r>
              <a:rPr lang="en-US" sz="3000" b="1" dirty="0" smtClean="0">
                <a:solidFill>
                  <a:srgbClr val="00FF00"/>
                </a:solidFill>
                <a:latin typeface="Courier New"/>
                <a:ea typeface="Courier New"/>
                <a:cs typeface="Courier New"/>
                <a:sym typeface="Courier New"/>
              </a:rPr>
              <a:t>'</a:t>
            </a:r>
            <a:r>
              <a:rPr lang="en-US" sz="3000" b="1" dirty="0" err="1" smtClean="0">
                <a:solidFill>
                  <a:srgbClr val="00FF00"/>
                </a:solidFill>
                <a:latin typeface="Courier New"/>
                <a:ea typeface="Courier New"/>
                <a:cs typeface="Courier New"/>
                <a:sym typeface="Courier New"/>
              </a:rPr>
              <a:t>Mediano</a:t>
            </a:r>
            <a:r>
              <a:rPr lang="en-US" sz="3000" b="1" dirty="0" smtClean="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00FF00"/>
              </a:solidFill>
              <a:latin typeface="Courier New"/>
              <a:ea typeface="Courier New"/>
              <a:cs typeface="Courier New"/>
              <a:sym typeface="Courier New"/>
            </a:endParaRPr>
          </a:p>
          <a:p>
            <a:pPr lvl="0">
              <a:buClr>
                <a:srgbClr val="FF7F00"/>
              </a:buClr>
              <a:buSzPct val="25000"/>
            </a:pPr>
            <a:r>
              <a:rPr lang="es-AR" sz="3000" b="1" i="0" u="none" strike="noStrike" cap="none" dirty="0" err="1" smtClean="0">
                <a:solidFill>
                  <a:srgbClr val="FF9900"/>
                </a:solidFill>
                <a:latin typeface="Courier New"/>
                <a:ea typeface="Courier New"/>
                <a:cs typeface="Courier New"/>
                <a:sym typeface="Courier New"/>
              </a:rPr>
              <a:t>print</a:t>
            </a:r>
            <a:r>
              <a:rPr lang="es-AR" sz="3000" b="1" i="0" u="none" strike="noStrike" cap="none" dirty="0" smtClean="0">
                <a:solidFill>
                  <a:srgbClr val="FF9900"/>
                </a:solidFill>
                <a:latin typeface="Courier New"/>
                <a:ea typeface="Courier New"/>
                <a:cs typeface="Courier New"/>
                <a:sym typeface="Courier New"/>
              </a:rPr>
              <a:t> </a:t>
            </a:r>
            <a:r>
              <a:rPr lang="es-AR" sz="3000" b="1" dirty="0" smtClean="0">
                <a:solidFill>
                  <a:srgbClr val="FF9900"/>
                </a:solidFill>
                <a:latin typeface="Courier New"/>
                <a:ea typeface="Courier New"/>
                <a:cs typeface="Courier New"/>
                <a:sym typeface="Courier New"/>
              </a:rPr>
              <a:t>'Todo terminado</a:t>
            </a:r>
            <a:r>
              <a:rPr lang="es-AR" sz="3000" b="1" i="0" u="none" strike="noStrike" cap="none" dirty="0" smtClean="0">
                <a:solidFill>
                  <a:srgbClr val="FF9900"/>
                </a:solidFill>
                <a:latin typeface="Courier New"/>
                <a:ea typeface="Courier New"/>
                <a:cs typeface="Courier New"/>
                <a:sym typeface="Courier New"/>
              </a:rPr>
              <a:t>'</a:t>
            </a:r>
            <a:endParaRPr lang="es-AR" sz="3000" b="1" i="0" u="none" strike="noStrike" cap="none" dirty="0">
              <a:solidFill>
                <a:srgbClr val="FF9900"/>
              </a:solidFill>
              <a:latin typeface="Courier New"/>
              <a:ea typeface="Courier New"/>
              <a:cs typeface="Courier New"/>
              <a:sym typeface="Courier New"/>
            </a:endParaRP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if</a:t>
            </a:r>
            <a:r>
              <a:rPr lang="es-AR" sz="3000" b="1" i="0" u="none" strike="noStrike" cap="none" dirty="0" smtClean="0">
                <a:solidFill>
                  <a:srgbClr val="FFFF00"/>
                </a:solidFill>
                <a:latin typeface="Courier New"/>
                <a:ea typeface="Courier New"/>
                <a:cs typeface="Courier New"/>
                <a:sym typeface="Courier New"/>
              </a:rPr>
              <a:t> x &lt; 2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dirty="0" err="1" smtClean="0">
                <a:solidFill>
                  <a:srgbClr val="FFFF00"/>
                </a:solidFill>
                <a:latin typeface="Courier New"/>
                <a:ea typeface="Courier New"/>
                <a:cs typeface="Courier New"/>
                <a:sym typeface="Courier New"/>
              </a:rPr>
              <a:t>print</a:t>
            </a:r>
            <a:r>
              <a:rPr lang="es-AR" sz="3000" b="1" dirty="0">
                <a:solidFill>
                  <a:srgbClr val="FFFF00"/>
                </a:solidFill>
                <a:latin typeface="Courier New"/>
                <a:ea typeface="Courier New"/>
                <a:cs typeface="Courier New"/>
                <a:sym typeface="Courier New"/>
              </a:rPr>
              <a:t>('pequeño</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10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Mediano</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20 :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Grande</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40 :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Enorme</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100:</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Gigante</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else</a:t>
            </a:r>
            <a:r>
              <a:rPr lang="es-AR" sz="3000" b="1" i="0" u="none" strike="noStrike" cap="none" dirty="0" smtClean="0">
                <a:solidFill>
                  <a:srgbClr val="FFFF00"/>
                </a:solidFill>
                <a:latin typeface="Courier New"/>
                <a:ea typeface="Courier New"/>
                <a:cs typeface="Courier New"/>
                <a:sym typeface="Courier New"/>
              </a:rPr>
              <a:t>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Descomunal</a:t>
            </a:r>
            <a:r>
              <a:rPr lang="es-AR" sz="3000" b="1" dirty="0" smtClean="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p:txBody>
      </p:sp>
    </p:spTree>
    <p:extLst>
      <p:ext uri="{BB962C8B-B14F-4D97-AF65-F5344CB8AC3E}">
        <p14:creationId xmlns:p14="http://schemas.microsoft.com/office/powerpoint/2010/main" val="573698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812800" y="97023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Enigmas Multidireccionales</a:t>
            </a:r>
            <a:endParaRPr lang="es-AR" sz="7600" u="none" strike="noStrike" cap="none" dirty="0">
              <a:solidFill>
                <a:srgbClr val="FFFF00"/>
              </a:solidFill>
              <a:latin typeface="Arial" charset="0"/>
              <a:ea typeface="Arial" charset="0"/>
              <a:cs typeface="Arial" charset="0"/>
              <a:sym typeface="Cabin"/>
            </a:endParaRPr>
          </a:p>
        </p:txBody>
      </p:sp>
      <p:sp>
        <p:nvSpPr>
          <p:cNvPr id="582" name="Shape 582"/>
          <p:cNvSpPr txBox="1"/>
          <p:nvPr/>
        </p:nvSpPr>
        <p:spPr>
          <a:xfrm>
            <a:off x="8724425" y="3028950"/>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if</a:t>
            </a:r>
            <a:r>
              <a:rPr lang="es-ES" sz="3000" b="1" i="0" u="none" strike="noStrike" cap="none" dirty="0" smtClean="0">
                <a:solidFill>
                  <a:srgbClr val="FF9900"/>
                </a:solidFill>
                <a:latin typeface="Courier New"/>
                <a:ea typeface="Courier New"/>
                <a:cs typeface="Courier New"/>
                <a:sym typeface="Courier New"/>
              </a:rPr>
              <a:t> x &lt; 2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dirty="0" err="1" smtClean="0">
                <a:solidFill>
                  <a:srgbClr val="FF9900"/>
                </a:solidFill>
                <a:latin typeface="Courier New"/>
                <a:ea typeface="Courier New"/>
                <a:cs typeface="Courier New"/>
                <a:sym typeface="Courier New"/>
              </a:rPr>
              <a:t>print</a:t>
            </a:r>
            <a:r>
              <a:rPr lang="es-ES" sz="3000" b="1" dirty="0">
                <a:solidFill>
                  <a:srgbClr val="FF9900"/>
                </a:solidFill>
                <a:latin typeface="Courier New"/>
                <a:ea typeface="Courier New"/>
                <a:cs typeface="Courier New"/>
                <a:sym typeface="Courier New"/>
              </a:rPr>
              <a:t>('Debajo </a:t>
            </a:r>
            <a:r>
              <a:rPr lang="es-ES" sz="3000" b="1" dirty="0" smtClean="0">
                <a:solidFill>
                  <a:srgbClr val="FF9900"/>
                </a:solidFill>
                <a:latin typeface="Courier New"/>
                <a:ea typeface="Courier New"/>
                <a:cs typeface="Courier New"/>
                <a:sym typeface="Courier New"/>
              </a:rPr>
              <a:t>de </a:t>
            </a:r>
            <a:r>
              <a:rPr lang="es-ES" sz="3000" b="1" dirty="0">
                <a:solidFill>
                  <a:srgbClr val="FF9900"/>
                </a:solidFill>
                <a:latin typeface="Courier New"/>
                <a:ea typeface="Courier New"/>
                <a:cs typeface="Courier New"/>
                <a:sym typeface="Courier New"/>
              </a:rPr>
              <a:t>2')</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elif</a:t>
            </a:r>
            <a:r>
              <a:rPr lang="es-ES" sz="3000" b="1" i="0" u="none" strike="noStrike" cap="none" dirty="0" smtClean="0">
                <a:solidFill>
                  <a:srgbClr val="FF9900"/>
                </a:solidFill>
                <a:latin typeface="Courier New"/>
                <a:ea typeface="Courier New"/>
                <a:cs typeface="Courier New"/>
                <a:sym typeface="Courier New"/>
              </a:rPr>
              <a:t> x &lt; 20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Debajo de 20</a:t>
            </a:r>
            <a:r>
              <a:rPr lang="es-ES" sz="3000" b="1" dirty="0" smtClean="0">
                <a:solidFill>
                  <a:srgbClr val="FF9900"/>
                </a:solidFill>
                <a:latin typeface="Courier New"/>
                <a:ea typeface="Courier New"/>
                <a:cs typeface="Courier New"/>
                <a:sym typeface="Courier New"/>
              </a:rPr>
              <a:t>')</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elif</a:t>
            </a:r>
            <a:r>
              <a:rPr lang="es-ES" sz="3000" b="1" i="0" u="none" strike="noStrike" cap="none" dirty="0" smtClean="0">
                <a:solidFill>
                  <a:srgbClr val="FF9900"/>
                </a:solidFill>
                <a:latin typeface="Courier New"/>
                <a:ea typeface="Courier New"/>
                <a:cs typeface="Courier New"/>
                <a:sym typeface="Courier New"/>
              </a:rPr>
              <a:t> x &lt; 10 :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Debajo de 10</a:t>
            </a:r>
            <a:r>
              <a:rPr lang="es-ES" sz="3000" b="1" dirty="0" smtClean="0">
                <a:solidFill>
                  <a:srgbClr val="FF9900"/>
                </a:solidFill>
                <a:latin typeface="Courier New"/>
                <a:ea typeface="Courier New"/>
                <a:cs typeface="Courier New"/>
                <a:sym typeface="Courier New"/>
              </a:rPr>
              <a:t>')</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else</a:t>
            </a:r>
            <a:r>
              <a:rPr lang="es-ES" sz="3000" b="1" i="0" u="none" strike="noStrike" cap="none" dirty="0" smtClean="0">
                <a:solidFill>
                  <a:srgbClr val="FF9900"/>
                </a:solidFill>
                <a:latin typeface="Courier New"/>
                <a:ea typeface="Courier New"/>
                <a:cs typeface="Courier New"/>
                <a:sym typeface="Courier New"/>
              </a:rPr>
              <a:t>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Otro</a:t>
            </a:r>
            <a:r>
              <a:rPr lang="es-ES" sz="3000" b="1" dirty="0" smtClean="0">
                <a:solidFill>
                  <a:srgbClr val="FF9900"/>
                </a:solidFill>
                <a:latin typeface="Courier New"/>
                <a:ea typeface="Courier New"/>
                <a:cs typeface="Courier New"/>
                <a:sym typeface="Courier New"/>
              </a:rPr>
              <a:t>')</a:t>
            </a:r>
            <a:endParaRPr lang="es-ES" sz="3000" b="1" i="0" u="none" strike="noStrike" cap="none" dirty="0">
              <a:solidFill>
                <a:srgbClr val="FF9900"/>
              </a:solidFill>
              <a:latin typeface="Courier New"/>
              <a:ea typeface="Courier New"/>
              <a:cs typeface="Courier New"/>
              <a:sym typeface="Courier New"/>
            </a:endParaRPr>
          </a:p>
        </p:txBody>
      </p:sp>
      <p:sp>
        <p:nvSpPr>
          <p:cNvPr id="583" name="Shape 583"/>
          <p:cNvSpPr txBox="1"/>
          <p:nvPr/>
        </p:nvSpPr>
        <p:spPr>
          <a:xfrm>
            <a:off x="1404925" y="3854450"/>
            <a:ext cx="6554852"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x &lt; 2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Debajo de 2</a:t>
            </a:r>
            <a:r>
              <a:rPr lang="es-ES" sz="3000" b="1" dirty="0" smtClean="0">
                <a:solidFill>
                  <a:srgbClr val="FFFF00"/>
                </a:solidFill>
                <a:latin typeface="Courier New"/>
                <a:ea typeface="Courier New"/>
                <a:cs typeface="Courier New"/>
                <a:sym typeface="Courier New"/>
              </a:rPr>
              <a:t>')</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elif</a:t>
            </a:r>
            <a:r>
              <a:rPr lang="es-ES" sz="3000" b="1" i="0" u="none" strike="noStrike" cap="none" dirty="0" smtClean="0">
                <a:solidFill>
                  <a:srgbClr val="FFFF00"/>
                </a:solidFill>
                <a:latin typeface="Courier New"/>
                <a:ea typeface="Courier New"/>
                <a:cs typeface="Courier New"/>
                <a:sym typeface="Courier New"/>
              </a:rPr>
              <a:t> x &gt;= 2 :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Dos o más</a:t>
            </a:r>
            <a:r>
              <a:rPr lang="es-ES" sz="3000" b="1" dirty="0" smtClean="0">
                <a:solidFill>
                  <a:srgbClr val="FFFF00"/>
                </a:solidFill>
                <a:latin typeface="Courier New"/>
                <a:ea typeface="Courier New"/>
                <a:cs typeface="Courier New"/>
                <a:sym typeface="Courier New"/>
              </a:rPr>
              <a:t>')</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else</a:t>
            </a:r>
            <a:r>
              <a:rPr lang="es-ES" sz="3000" b="1" i="0" u="none" strike="noStrike" cap="none" dirty="0" smtClean="0">
                <a:solidFill>
                  <a:srgbClr val="FFFF00"/>
                </a:solidFill>
                <a:latin typeface="Courier New"/>
                <a:ea typeface="Courier New"/>
                <a:cs typeface="Courier New"/>
                <a:sym typeface="Courier New"/>
              </a:rPr>
              <a:t>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Otro</a:t>
            </a:r>
            <a:r>
              <a:rPr lang="es-ES" sz="3000" b="1" dirty="0" smtClean="0">
                <a:solidFill>
                  <a:srgbClr val="FFFF00"/>
                </a:solidFill>
                <a:latin typeface="Courier New"/>
                <a:ea typeface="Courier New"/>
                <a:cs typeface="Courier New"/>
                <a:sym typeface="Courier New"/>
              </a:rPr>
              <a:t>')</a:t>
            </a:r>
            <a:endParaRPr lang="es-ES" sz="3000" b="1" i="0" u="none" strike="noStrike" cap="none" dirty="0">
              <a:solidFill>
                <a:srgbClr val="FFFF00"/>
              </a:solidFill>
              <a:latin typeface="Courier New"/>
              <a:ea typeface="Courier New"/>
              <a:cs typeface="Courier New"/>
              <a:sym typeface="Courier New"/>
            </a:endParaRPr>
          </a:p>
        </p:txBody>
      </p:sp>
      <p:sp>
        <p:nvSpPr>
          <p:cNvPr id="584" name="Shape 584"/>
          <p:cNvSpPr txBox="1"/>
          <p:nvPr/>
        </p:nvSpPr>
        <p:spPr>
          <a:xfrm>
            <a:off x="925250" y="2539901"/>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¿Cuál es el que nunca se imprimirá independientemente del valor de x?</a:t>
            </a:r>
            <a:endParaRPr lang="es-AR" sz="3600" u="none" strike="noStrike" cap="none" dirty="0">
              <a:solidFill>
                <a:srgbClr val="00FF00"/>
              </a:solidFill>
              <a:latin typeface="Arial" charset="0"/>
              <a:ea typeface="Arial" charset="0"/>
              <a:cs typeface="Arial" charset="0"/>
              <a:sym typeface="Cabin"/>
            </a:endParaRPr>
          </a:p>
        </p:txBody>
      </p:sp>
    </p:spTree>
    <p:extLst>
      <p:ext uri="{BB962C8B-B14F-4D97-AF65-F5344CB8AC3E}">
        <p14:creationId xmlns:p14="http://schemas.microsoft.com/office/powerpoint/2010/main" val="1490477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dirty="0" smtClean="0">
                <a:solidFill>
                  <a:srgbClr val="FFFF00"/>
                </a:solidFill>
                <a:latin typeface="Arial" charset="0"/>
                <a:ea typeface="Arial" charset="0"/>
                <a:cs typeface="Arial" charset="0"/>
                <a:sym typeface="Cabin"/>
              </a:rPr>
              <a:t>La Estructura </a:t>
            </a:r>
            <a:r>
              <a:rPr lang="es-AR" sz="7600" u="none" strike="noStrike" cap="none" dirty="0" smtClean="0">
                <a:solidFill>
                  <a:srgbClr val="FFFF00"/>
                </a:solidFill>
                <a:latin typeface="Arial" charset="0"/>
                <a:ea typeface="Arial" charset="0"/>
                <a:cs typeface="Arial" charset="0"/>
                <a:sym typeface="Cabin"/>
              </a:rPr>
              <a:t>try / except</a:t>
            </a:r>
            <a:endParaRPr lang="es-AR" sz="7600" u="none" strike="noStrike" cap="none" dirty="0">
              <a:solidFill>
                <a:srgbClr val="FFFF00"/>
              </a:solidFill>
              <a:latin typeface="Arial" charset="0"/>
              <a:ea typeface="Arial" charset="0"/>
              <a:cs typeface="Arial" charset="0"/>
              <a:sym typeface="Cabin"/>
            </a:endParaRPr>
          </a:p>
        </p:txBody>
      </p:sp>
      <p:sp>
        <p:nvSpPr>
          <p:cNvPr id="590" name="Shape 590"/>
          <p:cNvSpPr txBox="1">
            <a:spLocks noGrp="1"/>
          </p:cNvSpPr>
          <p:nvPr>
            <p:ph idx="1"/>
          </p:nvPr>
        </p:nvSpPr>
        <p:spPr>
          <a:xfrm>
            <a:off x="1068490" y="88171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Usted rodea una sección peligrosa del código con </a:t>
            </a:r>
            <a:r>
              <a:rPr lang="es-AR" sz="3600" b="0" u="none" strike="noStrike" cap="none" dirty="0" smtClean="0">
                <a:solidFill>
                  <a:srgbClr val="00FF00"/>
                </a:solidFill>
                <a:latin typeface="Arial" charset="0"/>
                <a:ea typeface="Arial" charset="0"/>
                <a:cs typeface="Arial" charset="0"/>
                <a:sym typeface="Cabin"/>
              </a:rPr>
              <a:t>try</a:t>
            </a:r>
            <a:r>
              <a:rPr lang="es-AR" sz="3600" b="0" u="none" strike="noStrike" cap="none" dirty="0" smtClean="0">
                <a:solidFill>
                  <a:schemeClr val="lt1"/>
                </a:solidFill>
                <a:latin typeface="Arial" charset="0"/>
                <a:ea typeface="Arial" charset="0"/>
                <a:cs typeface="Arial" charset="0"/>
                <a:sym typeface="Cabin"/>
              </a:rPr>
              <a:t> y </a:t>
            </a:r>
            <a:r>
              <a:rPr lang="es-AR" sz="3600" b="0" u="none" strike="noStrike" cap="none" dirty="0" smtClean="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Si el código en </a:t>
            </a:r>
            <a:r>
              <a:rPr lang="es-AR" sz="3600" b="0" u="none" strike="noStrike" cap="none" dirty="0" smtClean="0">
                <a:solidFill>
                  <a:srgbClr val="00FF00"/>
                </a:solidFill>
                <a:latin typeface="Arial" charset="0"/>
                <a:ea typeface="Arial" charset="0"/>
                <a:cs typeface="Arial" charset="0"/>
                <a:sym typeface="Cabin"/>
              </a:rPr>
              <a:t>try</a:t>
            </a:r>
            <a:r>
              <a:rPr lang="es-AR" sz="3600" b="0" u="none" strike="noStrike" cap="none" dirty="0" smtClean="0">
                <a:solidFill>
                  <a:schemeClr val="lt1"/>
                </a:solidFill>
                <a:latin typeface="Arial" charset="0"/>
                <a:ea typeface="Arial" charset="0"/>
                <a:cs typeface="Arial" charset="0"/>
                <a:sym typeface="Cabin"/>
              </a:rPr>
              <a:t> funciona – </a:t>
            </a:r>
            <a:r>
              <a:rPr lang="es-AR" sz="3600" b="0" u="none" strike="noStrike" cap="none" dirty="0" smtClean="0">
                <a:solidFill>
                  <a:srgbClr val="FF9900"/>
                </a:solidFill>
                <a:latin typeface="Arial" charset="0"/>
                <a:ea typeface="Arial" charset="0"/>
                <a:cs typeface="Arial" charset="0"/>
                <a:sym typeface="Cabin"/>
              </a:rPr>
              <a:t>except</a:t>
            </a:r>
            <a:r>
              <a:rPr lang="es-AR" sz="3600" b="0" u="none" strike="noStrike" cap="none" dirty="0" smtClean="0">
                <a:solidFill>
                  <a:schemeClr val="lt1"/>
                </a:solidFill>
                <a:latin typeface="Arial" charset="0"/>
                <a:ea typeface="Arial" charset="0"/>
                <a:cs typeface="Arial" charset="0"/>
                <a:sym typeface="Cabin"/>
              </a:rPr>
              <a:t> es omitido</a:t>
            </a:r>
          </a:p>
          <a:p>
            <a:pPr marL="749300" lvl="0" indent="-533400">
              <a:spcBef>
                <a:spcPts val="3500"/>
              </a:spcBef>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Si el código en </a:t>
            </a:r>
            <a:r>
              <a:rPr lang="es-AR" sz="3600" b="0" u="none" strike="noStrike" cap="none" dirty="0" smtClean="0">
                <a:solidFill>
                  <a:srgbClr val="00FF00"/>
                </a:solidFill>
                <a:latin typeface="Arial" charset="0"/>
                <a:ea typeface="Arial" charset="0"/>
                <a:cs typeface="Arial" charset="0"/>
                <a:sym typeface="Cabin"/>
              </a:rPr>
              <a:t>try</a:t>
            </a:r>
            <a:r>
              <a:rPr lang="es-AR" sz="3600" b="0" u="none" strike="noStrike" cap="none" dirty="0" smtClean="0">
                <a:solidFill>
                  <a:schemeClr val="lt1"/>
                </a:solidFill>
                <a:latin typeface="Arial" charset="0"/>
                <a:ea typeface="Arial" charset="0"/>
                <a:cs typeface="Arial" charset="0"/>
                <a:sym typeface="Cabin"/>
              </a:rPr>
              <a:t> falla – pasa a la sección </a:t>
            </a:r>
            <a:r>
              <a:rPr lang="es-AR" sz="3600" b="0" u="none" strike="noStrike" cap="none" dirty="0" err="1" smtClean="0">
                <a:solidFill>
                  <a:srgbClr val="FF9900"/>
                </a:solidFill>
                <a:latin typeface="Arial" charset="0"/>
                <a:ea typeface="Arial" charset="0"/>
                <a:cs typeface="Arial" charset="0"/>
                <a:sym typeface="Cabin"/>
              </a:rPr>
              <a:t>except</a:t>
            </a:r>
            <a:r>
              <a:rPr lang="es-AR" sz="3600" b="0" dirty="0">
                <a:solidFill>
                  <a:schemeClr val="lt1"/>
                </a:solidFill>
                <a:latin typeface="Arial" charset="0"/>
                <a:ea typeface="Arial" charset="0"/>
                <a:cs typeface="Arial" charset="0"/>
                <a:sym typeface="Cabin"/>
              </a:rPr>
              <a:t> 5</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700506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cat notry.py </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smtClean="0">
                <a:solidFill>
                  <a:srgbClr val="FFFF00"/>
                </a:solidFill>
                <a:latin typeface="Courier New"/>
                <a:ea typeface="Courier New"/>
                <a:cs typeface="Courier New"/>
                <a:sym typeface="Courier New"/>
              </a:rPr>
              <a:t>'</a:t>
            </a:r>
            <a:r>
              <a:rPr lang="en-US" sz="3000" b="1" i="0" u="none" strike="noStrike" cap="none" dirty="0" err="1" smtClean="0">
                <a:solidFill>
                  <a:srgbClr val="FFFF00"/>
                </a:solidFill>
                <a:latin typeface="Courier New"/>
                <a:ea typeface="Courier New"/>
                <a:cs typeface="Courier New"/>
                <a:sym typeface="Courier New"/>
              </a:rPr>
              <a:t>Hola</a:t>
            </a: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Bob</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smtClean="0">
                <a:solidFill>
                  <a:srgbClr val="FFFF00"/>
                </a:solidFill>
                <a:latin typeface="Courier New"/>
                <a:ea typeface="Courier New"/>
                <a:cs typeface="Courier New"/>
                <a:sym typeface="Courier New"/>
              </a:rPr>
              <a:t>', istr)</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('Segundo</a:t>
            </a:r>
            <a:r>
              <a:rPr lang="en-US" sz="3000" b="1" i="0" u="none" strike="noStrike" cap="none" dirty="0" smtClean="0">
                <a:solidFill>
                  <a:srgbClr val="FFFF00"/>
                </a:solidFill>
                <a:latin typeface="Courier New"/>
                <a:ea typeface="Courier New"/>
                <a:cs typeface="Courier New"/>
                <a:sym typeface="Courier New"/>
              </a:rPr>
              <a:t>', istr)</a:t>
            </a:r>
            <a:endParaRPr lang="en-US" sz="3000" b="1" i="0" u="none" strike="noStrike" cap="none" dirty="0">
              <a:solidFill>
                <a:srgbClr val="FFFF00"/>
              </a:solidFill>
              <a:latin typeface="Courier New"/>
              <a:ea typeface="Courier New"/>
              <a:cs typeface="Courier New"/>
              <a:sym typeface="Courier New"/>
            </a:endParaRP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 python3 notry.py </a:t>
            </a:r>
          </a:p>
          <a:p>
            <a:pPr lvl="0">
              <a:buClr>
                <a:schemeClr val="lt1"/>
              </a:buClr>
              <a:buSzPct val="25000"/>
            </a:pPr>
            <a:r>
              <a:rPr lang="es-ES" sz="3600" dirty="0" smtClean="0">
                <a:solidFill>
                  <a:srgbClr val="E06666"/>
                </a:solidFill>
                <a:latin typeface="Arial" charset="0"/>
                <a:ea typeface="Arial" charset="0"/>
                <a:cs typeface="Arial" charset="0"/>
                <a:sym typeface="Cabin"/>
              </a:rPr>
              <a:t>Traza de rastreo (llamada más reciente a la último):  Archivo "notry.py", línea 2, in &lt;module&gt;    </a:t>
            </a:r>
            <a:r>
              <a:rPr lang="es-ES" sz="3600" dirty="0" err="1" smtClean="0">
                <a:solidFill>
                  <a:srgbClr val="E06666"/>
                </a:solidFill>
                <a:latin typeface="Arial" charset="0"/>
                <a:ea typeface="Arial" charset="0"/>
                <a:cs typeface="Arial" charset="0"/>
                <a:sym typeface="Cabin"/>
              </a:rPr>
              <a:t>istr</a:t>
            </a:r>
            <a:r>
              <a:rPr lang="es-ES" sz="3600" dirty="0" smtClean="0">
                <a:solidFill>
                  <a:srgbClr val="E06666"/>
                </a:solidFill>
                <a:latin typeface="Arial" charset="0"/>
                <a:ea typeface="Arial" charset="0"/>
                <a:cs typeface="Arial" charset="0"/>
                <a:sym typeface="Cabin"/>
              </a:rPr>
              <a:t> = </a:t>
            </a:r>
            <a:r>
              <a:rPr lang="es-ES" sz="3600" dirty="0" err="1" smtClean="0">
                <a:solidFill>
                  <a:srgbClr val="E06666"/>
                </a:solidFill>
                <a:latin typeface="Arial" charset="0"/>
                <a:ea typeface="Arial" charset="0"/>
                <a:cs typeface="Arial" charset="0"/>
                <a:sym typeface="Cabin"/>
              </a:rPr>
              <a:t>int</a:t>
            </a:r>
            <a:r>
              <a:rPr lang="es-ES" sz="3600" dirty="0" smtClean="0">
                <a:solidFill>
                  <a:srgbClr val="E06666"/>
                </a:solidFill>
                <a:latin typeface="Arial" charset="0"/>
                <a:ea typeface="Arial" charset="0"/>
                <a:cs typeface="Arial" charset="0"/>
                <a:sym typeface="Cabin"/>
              </a:rPr>
              <a:t>(</a:t>
            </a:r>
            <a:r>
              <a:rPr lang="es-ES" sz="3600" dirty="0" err="1" smtClean="0">
                <a:solidFill>
                  <a:srgbClr val="E06666"/>
                </a:solidFill>
                <a:latin typeface="Arial" charset="0"/>
                <a:ea typeface="Arial" charset="0"/>
                <a:cs typeface="Arial" charset="0"/>
                <a:sym typeface="Cabin"/>
              </a:rPr>
              <a:t>astr</a:t>
            </a:r>
            <a:r>
              <a:rPr lang="es-ES" sz="3600" dirty="0" smtClean="0">
                <a:solidFill>
                  <a:srgbClr val="E06666"/>
                </a:solidFill>
                <a:latin typeface="Arial" charset="0"/>
                <a:ea typeface="Arial" charset="0"/>
                <a:cs typeface="Arial" charset="0"/>
                <a:sym typeface="Cabin"/>
              </a:rPr>
              <a:t>)</a:t>
            </a:r>
            <a:r>
              <a:rPr lang="es-ES" sz="3600" dirty="0" err="1" smtClean="0">
                <a:solidFill>
                  <a:srgbClr val="E06666"/>
                </a:solidFill>
                <a:latin typeface="Arial" charset="0"/>
                <a:ea typeface="Arial" charset="0"/>
                <a:cs typeface="Arial" charset="0"/>
                <a:sym typeface="Cabin"/>
              </a:rPr>
              <a:t>ValueError</a:t>
            </a:r>
            <a:r>
              <a:rPr lang="es-ES" sz="3600" dirty="0" smtClean="0">
                <a:solidFill>
                  <a:srgbClr val="E06666"/>
                </a:solidFill>
                <a:latin typeface="Arial" charset="0"/>
                <a:ea typeface="Arial" charset="0"/>
                <a:cs typeface="Arial" charset="0"/>
                <a:sym typeface="Cabin"/>
              </a:rPr>
              <a:t>: </a:t>
            </a:r>
            <a:r>
              <a:rPr lang="es-ES" sz="3600" dirty="0" err="1" smtClean="0">
                <a:solidFill>
                  <a:srgbClr val="E06666"/>
                </a:solidFill>
                <a:latin typeface="Arial" charset="0"/>
                <a:ea typeface="Arial" charset="0"/>
                <a:cs typeface="Arial" charset="0"/>
                <a:sym typeface="Cabin"/>
              </a:rPr>
              <a:t>invalid</a:t>
            </a:r>
            <a:r>
              <a:rPr lang="es-ES" sz="3600" dirty="0" smtClean="0">
                <a:solidFill>
                  <a:srgbClr val="E06666"/>
                </a:solidFill>
                <a:latin typeface="Arial" charset="0"/>
                <a:ea typeface="Arial" charset="0"/>
                <a:cs typeface="Arial" charset="0"/>
                <a:sym typeface="Cabin"/>
              </a:rPr>
              <a:t> literal </a:t>
            </a:r>
            <a:r>
              <a:rPr lang="es-ES" sz="3600" dirty="0" err="1" smtClean="0">
                <a:solidFill>
                  <a:srgbClr val="E06666"/>
                </a:solidFill>
                <a:latin typeface="Arial" charset="0"/>
                <a:ea typeface="Arial" charset="0"/>
                <a:cs typeface="Arial" charset="0"/>
                <a:sym typeface="Cabin"/>
              </a:rPr>
              <a:t>for</a:t>
            </a:r>
            <a:r>
              <a:rPr lang="es-ES" sz="3600" dirty="0" smtClean="0">
                <a:solidFill>
                  <a:srgbClr val="E06666"/>
                </a:solidFill>
                <a:latin typeface="Arial" charset="0"/>
                <a:ea typeface="Arial" charset="0"/>
                <a:cs typeface="Arial" charset="0"/>
                <a:sym typeface="Cabin"/>
              </a:rPr>
              <a:t> </a:t>
            </a:r>
            <a:r>
              <a:rPr lang="es-ES" sz="3600" dirty="0" err="1" smtClean="0">
                <a:solidFill>
                  <a:srgbClr val="E06666"/>
                </a:solidFill>
                <a:latin typeface="Arial" charset="0"/>
                <a:ea typeface="Arial" charset="0"/>
                <a:cs typeface="Arial" charset="0"/>
                <a:sym typeface="Cabin"/>
              </a:rPr>
              <a:t>int</a:t>
            </a:r>
            <a:r>
              <a:rPr lang="es-ES" sz="3600" dirty="0" smtClean="0">
                <a:solidFill>
                  <a:srgbClr val="E06666"/>
                </a:solidFill>
                <a:latin typeface="Arial" charset="0"/>
                <a:ea typeface="Arial" charset="0"/>
                <a:cs typeface="Arial" charset="0"/>
                <a:sym typeface="Cabin"/>
              </a:rPr>
              <a:t>() </a:t>
            </a:r>
            <a:r>
              <a:rPr lang="es-ES" sz="3600" dirty="0" err="1" smtClean="0">
                <a:solidFill>
                  <a:srgbClr val="E06666"/>
                </a:solidFill>
                <a:latin typeface="Arial" charset="0"/>
                <a:ea typeface="Arial" charset="0"/>
                <a:cs typeface="Arial" charset="0"/>
                <a:sym typeface="Cabin"/>
              </a:rPr>
              <a:t>with</a:t>
            </a:r>
            <a:r>
              <a:rPr lang="es-ES" sz="3600" dirty="0" smtClean="0">
                <a:solidFill>
                  <a:srgbClr val="E06666"/>
                </a:solidFill>
                <a:latin typeface="Arial" charset="0"/>
                <a:ea typeface="Arial" charset="0"/>
                <a:cs typeface="Arial" charset="0"/>
                <a:sym typeface="Cabin"/>
              </a:rPr>
              <a:t> base 10: 'Hola Bob'</a:t>
            </a:r>
            <a:endParaRPr lang="es-ES" sz="3600"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253203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E06666"/>
                </a:solidFill>
                <a:latin typeface="Arial" charset="0"/>
                <a:ea typeface="Arial" charset="0"/>
                <a:cs typeface="Arial" charset="0"/>
                <a:sym typeface="Cabin"/>
              </a:rPr>
              <a:t>Todo Terminado</a:t>
            </a:r>
            <a:endParaRPr lang="es-AR" sz="3600" u="none" strike="noStrike" cap="none" dirty="0">
              <a:solidFill>
                <a:srgbClr val="E06666"/>
              </a:solidFill>
              <a:latin typeface="Arial" charset="0"/>
              <a:ea typeface="Arial" charset="0"/>
              <a:cs typeface="Arial" charset="0"/>
              <a:sym typeface="Cabin"/>
            </a:endParaRPr>
          </a:p>
        </p:txBody>
      </p:sp>
    </p:spTree>
    <p:extLst>
      <p:ext uri="{BB962C8B-B14F-4D97-AF65-F5344CB8AC3E}">
        <p14:creationId xmlns:p14="http://schemas.microsoft.com/office/powerpoint/2010/main" val="2077303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cat notry.py </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smtClean="0">
                <a:solidFill>
                  <a:srgbClr val="FFFF00"/>
                </a:solidFill>
                <a:latin typeface="Courier New"/>
                <a:ea typeface="Courier New"/>
                <a:cs typeface="Courier New"/>
                <a:sym typeface="Courier New"/>
              </a:rPr>
              <a:t>'</a:t>
            </a:r>
            <a:r>
              <a:rPr lang="en-US" sz="3000" b="1" i="0" u="none" strike="noStrike" cap="none" dirty="0" err="1" smtClean="0">
                <a:solidFill>
                  <a:srgbClr val="FFFF00"/>
                </a:solidFill>
                <a:latin typeface="Courier New"/>
                <a:ea typeface="Courier New"/>
                <a:cs typeface="Courier New"/>
                <a:sym typeface="Courier New"/>
              </a:rPr>
              <a:t>Hola</a:t>
            </a: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Bob</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smtClean="0">
                <a:solidFill>
                  <a:srgbClr val="FFFF00"/>
                </a:solidFill>
                <a:latin typeface="Courier New"/>
                <a:ea typeface="Courier New"/>
                <a:cs typeface="Courier New"/>
                <a:sym typeface="Courier New"/>
              </a:rPr>
              <a:t>', istr)</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print('Segundo', istr)</a:t>
            </a:r>
            <a:endParaRPr lang="en-US" sz="3000" b="1" i="0" u="none" strike="noStrike" cap="none" dirty="0">
              <a:solidFill>
                <a:srgbClr val="FFFF00"/>
              </a:solidFill>
              <a:latin typeface="Courier New"/>
              <a:ea typeface="Courier New"/>
              <a:cs typeface="Courier New"/>
              <a:sym typeface="Courier New"/>
            </a:endParaRP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python3 </a:t>
            </a:r>
            <a:r>
              <a:rPr lang="en-US" sz="3600" u="none" strike="noStrike" cap="none" dirty="0">
                <a:solidFill>
                  <a:schemeClr val="lt1"/>
                </a:solidFill>
                <a:latin typeface="Arial" charset="0"/>
                <a:ea typeface="Arial" charset="0"/>
                <a:cs typeface="Arial" charset="0"/>
                <a:sym typeface="Cabin"/>
              </a:rPr>
              <a:t>notry.py </a:t>
            </a:r>
          </a:p>
          <a:p>
            <a:pPr lvl="0">
              <a:buClr>
                <a:schemeClr val="lt1"/>
              </a:buClr>
              <a:buSzPct val="25000"/>
            </a:pPr>
            <a:r>
              <a:rPr lang="es-AR" sz="3600" dirty="0">
                <a:solidFill>
                  <a:srgbClr val="E06666"/>
                </a:solidFill>
                <a:latin typeface="Arial" charset="0"/>
                <a:ea typeface="Arial" charset="0"/>
                <a:cs typeface="Arial" charset="0"/>
                <a:sym typeface="Cabin"/>
              </a:rPr>
              <a:t>Trazas de rastreo (llamada más reciente a lo </a:t>
            </a:r>
            <a:r>
              <a:rPr lang="es-AR" sz="3600" dirty="0" smtClean="0">
                <a:solidFill>
                  <a:srgbClr val="E06666"/>
                </a:solidFill>
                <a:latin typeface="Arial" charset="0"/>
                <a:ea typeface="Arial" charset="0"/>
                <a:cs typeface="Arial" charset="0"/>
                <a:sym typeface="Cabin"/>
              </a:rPr>
              <a:t>último</a:t>
            </a:r>
            <a:r>
              <a:rPr lang="en-US" sz="3600" dirty="0" smtClean="0">
                <a:solidFill>
                  <a:srgbClr val="E06666"/>
                </a:solidFill>
                <a:latin typeface="Arial" charset="0"/>
                <a:ea typeface="Arial" charset="0"/>
                <a:cs typeface="Arial" charset="0"/>
                <a:sym typeface="Cabin"/>
              </a:rPr>
              <a:t>):  </a:t>
            </a:r>
            <a:r>
              <a:rPr lang="en-US" sz="3600" dirty="0" err="1" smtClean="0">
                <a:solidFill>
                  <a:srgbClr val="E06666"/>
                </a:solidFill>
                <a:latin typeface="Arial" charset="0"/>
                <a:ea typeface="Arial" charset="0"/>
                <a:cs typeface="Arial" charset="0"/>
                <a:sym typeface="Cabin"/>
              </a:rPr>
              <a:t>Archivo</a:t>
            </a:r>
            <a:r>
              <a:rPr lang="en-US" sz="3600" dirty="0" smtClean="0">
                <a:solidFill>
                  <a:srgbClr val="E06666"/>
                </a:solidFill>
                <a:latin typeface="Arial" charset="0"/>
                <a:ea typeface="Arial" charset="0"/>
                <a:cs typeface="Arial" charset="0"/>
                <a:sym typeface="Cabin"/>
              </a:rPr>
              <a:t> "notry.py</a:t>
            </a:r>
            <a:r>
              <a:rPr lang="en-US" sz="3600" dirty="0">
                <a:solidFill>
                  <a:srgbClr val="E06666"/>
                </a:solidFill>
                <a:latin typeface="Arial" charset="0"/>
                <a:ea typeface="Arial" charset="0"/>
                <a:cs typeface="Arial" charset="0"/>
                <a:sym typeface="Cabin"/>
              </a:rPr>
              <a:t>", </a:t>
            </a:r>
            <a:r>
              <a:rPr lang="en-US" sz="3600" dirty="0" err="1" smtClean="0">
                <a:solidFill>
                  <a:srgbClr val="E06666"/>
                </a:solidFill>
                <a:latin typeface="Arial" charset="0"/>
                <a:ea typeface="Arial" charset="0"/>
                <a:cs typeface="Arial" charset="0"/>
                <a:sym typeface="Cabin"/>
              </a:rPr>
              <a:t>línea</a:t>
            </a:r>
            <a:r>
              <a:rPr lang="en-US" sz="3600" dirty="0" smtClean="0">
                <a:solidFill>
                  <a:srgbClr val="E06666"/>
                </a:solidFill>
                <a:latin typeface="Arial" charset="0"/>
                <a:ea typeface="Arial" charset="0"/>
                <a:cs typeface="Arial" charset="0"/>
                <a:sym typeface="Cabin"/>
              </a:rPr>
              <a:t> </a:t>
            </a:r>
            <a:r>
              <a:rPr lang="en-US" sz="3600" dirty="0">
                <a:solidFill>
                  <a:srgbClr val="E06666"/>
                </a:solidFill>
                <a:latin typeface="Arial" charset="0"/>
                <a:ea typeface="Arial" charset="0"/>
                <a:cs typeface="Arial" charset="0"/>
                <a:sym typeface="Cabin"/>
              </a:rPr>
              <a:t>2, i</a:t>
            </a:r>
            <a:r>
              <a:rPr lang="en-US" sz="3600" dirty="0" smtClean="0">
                <a:solidFill>
                  <a:srgbClr val="E06666"/>
                </a:solidFill>
                <a:latin typeface="Arial" charset="0"/>
                <a:ea typeface="Arial" charset="0"/>
                <a:cs typeface="Arial" charset="0"/>
                <a:sym typeface="Cabin"/>
              </a:rPr>
              <a:t>n </a:t>
            </a:r>
            <a:r>
              <a:rPr lang="en-US" sz="3600" dirty="0">
                <a:solidFill>
                  <a:srgbClr val="E06666"/>
                </a:solidFill>
                <a:latin typeface="Arial" charset="0"/>
                <a:ea typeface="Arial" charset="0"/>
                <a:cs typeface="Arial" charset="0"/>
                <a:sym typeface="Cabin"/>
              </a:rPr>
              <a:t>&lt;module&gt;    istr = int(astr)ValueError: invalid literal for int() with base 10: </a:t>
            </a:r>
            <a:r>
              <a:rPr lang="en-US" sz="3600" dirty="0" smtClean="0">
                <a:solidFill>
                  <a:srgbClr val="E06666"/>
                </a:solidFill>
                <a:latin typeface="Arial" charset="0"/>
                <a:ea typeface="Arial" charset="0"/>
                <a:cs typeface="Arial" charset="0"/>
                <a:sym typeface="Cabin"/>
              </a:rPr>
              <a:t>'</a:t>
            </a:r>
            <a:r>
              <a:rPr lang="en-US" sz="3600" dirty="0" err="1" smtClean="0">
                <a:solidFill>
                  <a:srgbClr val="E06666"/>
                </a:solidFill>
                <a:latin typeface="Arial" charset="0"/>
                <a:ea typeface="Arial" charset="0"/>
                <a:cs typeface="Arial" charset="0"/>
                <a:sym typeface="Cabin"/>
              </a:rPr>
              <a:t>Hola</a:t>
            </a:r>
            <a:r>
              <a:rPr lang="en-US" sz="3600" dirty="0" smtClean="0">
                <a:solidFill>
                  <a:srgbClr val="E06666"/>
                </a:solidFill>
                <a:latin typeface="Arial" charset="0"/>
                <a:ea typeface="Arial" charset="0"/>
                <a:cs typeface="Arial" charset="0"/>
                <a:sym typeface="Cabin"/>
              </a:rPr>
              <a:t> </a:t>
            </a:r>
            <a:r>
              <a:rPr lang="en-US" sz="3600" dirty="0">
                <a:solidFill>
                  <a:srgbClr val="E06666"/>
                </a:solidFill>
                <a:latin typeface="Arial" charset="0"/>
                <a:ea typeface="Arial" charset="0"/>
                <a:cs typeface="Arial" charset="0"/>
                <a:sym typeface="Cabin"/>
              </a:rPr>
              <a:t>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243119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E06666"/>
                </a:solidFill>
                <a:latin typeface="Arial" charset="0"/>
                <a:ea typeface="Arial" charset="0"/>
                <a:cs typeface="Arial" charset="0"/>
                <a:sym typeface="Cabin"/>
              </a:rPr>
              <a:t>Todo Terminado</a:t>
            </a:r>
            <a:endParaRPr lang="es-AR"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174715" y="3120844"/>
            <a:ext cx="2169903" cy="2184300"/>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E06666"/>
                </a:solidFill>
                <a:latin typeface="Arial" charset="0"/>
                <a:ea typeface="Arial" charset="0"/>
                <a:cs typeface="Arial" charset="0"/>
                <a:sym typeface="Cabin"/>
              </a:rPr>
              <a:t>El programa se detiene aquí</a:t>
            </a:r>
            <a:endParaRPr lang="es-AR" sz="36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5" y="5738763"/>
            <a:ext cx="5185738"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solidFill>
                <a:srgbClr val="E06666"/>
              </a:solidFill>
            </a:endParaRPr>
          </a:p>
        </p:txBody>
      </p:sp>
    </p:spTree>
    <p:extLst>
      <p:ext uri="{BB962C8B-B14F-4D97-AF65-F5344CB8AC3E}">
        <p14:creationId xmlns:p14="http://schemas.microsoft.com/office/powerpoint/2010/main" val="1567532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157192"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s-AR" sz="3200" u="none" strike="noStrike" cap="none" dirty="0" smtClean="0">
                <a:solidFill>
                  <a:srgbClr val="FF00FF"/>
                </a:solidFill>
                <a:latin typeface="Arial" charset="0"/>
                <a:ea typeface="Arial" charset="0"/>
                <a:cs typeface="Arial" charset="0"/>
                <a:sym typeface="Cabin"/>
              </a:rPr>
              <a:t> </a:t>
            </a:r>
            <a:r>
              <a:rPr lang="es-AR" sz="3200" u="none" strike="noStrike" cap="none" dirty="0" smtClean="0">
                <a:solidFill>
                  <a:srgbClr val="00FFFF"/>
                </a:solidFill>
                <a:latin typeface="Arial" charset="0"/>
                <a:ea typeface="Arial" charset="0"/>
                <a:cs typeface="Arial" charset="0"/>
                <a:sym typeface="Cabin"/>
              </a:rPr>
              <a:t> Software</a:t>
            </a:r>
            <a:endParaRPr lang="es-AR" sz="3200" u="none" strike="noStrike" cap="none" dirty="0">
              <a:solidFill>
                <a:srgbClr val="00FFFF"/>
              </a:solidFill>
              <a:latin typeface="Arial" charset="0"/>
              <a:ea typeface="Arial" charset="0"/>
              <a:cs typeface="Arial" charset="0"/>
              <a:sym typeface="Cabin"/>
            </a:endParaRP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Entrada</a:t>
            </a:r>
            <a:endParaRPr lang="es-AR" sz="32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CPU</a:t>
            </a:r>
            <a:endParaRPr lang="es-AR" sz="3200" u="none" strike="noStrike" cap="none" dirty="0">
              <a:solidFill>
                <a:schemeClr val="lt1"/>
              </a:solidFill>
              <a:latin typeface="Arial" charset="0"/>
              <a:ea typeface="Arial" charset="0"/>
              <a:cs typeface="Arial" charset="0"/>
              <a:sym typeface="Cabin"/>
            </a:endParaRP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Principal</a:t>
            </a:r>
            <a:endParaRPr lang="es-AR" sz="3200" u="none" strike="noStrike" cap="none" dirty="0">
              <a:solidFill>
                <a:schemeClr val="lt1"/>
              </a:solidFill>
              <a:latin typeface="Arial" charset="0"/>
              <a:ea typeface="Arial" charset="0"/>
              <a:cs typeface="Arial" charset="0"/>
              <a:sym typeface="Cabin"/>
            </a:endParaRP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Salida</a:t>
            </a:r>
            <a:endParaRPr lang="es-AR" sz="3200" u="none" strike="noStrike" cap="none" dirty="0">
              <a:solidFill>
                <a:schemeClr val="lt1"/>
              </a:solidFill>
              <a:latin typeface="Arial" charset="0"/>
              <a:ea typeface="Arial" charset="0"/>
              <a:cs typeface="Arial" charset="0"/>
              <a:sym typeface="Cabin"/>
            </a:endParaRP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Secundaria</a:t>
            </a:r>
            <a:endParaRPr lang="es-AR" sz="3200" u="none" strike="noStrike" cap="none" dirty="0">
              <a:solidFill>
                <a:schemeClr val="lt1"/>
              </a:solidFill>
              <a:latin typeface="Arial" charset="0"/>
              <a:ea typeface="Arial" charset="0"/>
              <a:cs typeface="Arial" charset="0"/>
              <a:sym typeface="Cabin"/>
            </a:endParaRP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78745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Computadora genérica</a:t>
            </a:r>
            <a:endParaRPr lang="es-AR" sz="3600" u="none" strike="noStrike" cap="none" dirty="0">
              <a:solidFill>
                <a:schemeClr val="lt1"/>
              </a:solidFill>
              <a:latin typeface="Arial" charset="0"/>
              <a:ea typeface="Arial" charset="0"/>
              <a:cs typeface="Arial" charset="0"/>
              <a:sym typeface="Cabin"/>
            </a:endParaRP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943509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096000"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 Software</a:t>
            </a: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Dispositivos de Entrada</a:t>
            </a: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smtClean="0">
                <a:solidFill>
                  <a:schemeClr val="lt1"/>
                </a:solidFill>
                <a:latin typeface="Arial" charset="0"/>
                <a:ea typeface="Arial" charset="0"/>
                <a:cs typeface="Arial" charset="0"/>
                <a:sym typeface="Cabin"/>
              </a:rPr>
              <a:t>CPU</a:t>
            </a:r>
            <a:endParaRPr lang="es-AR" sz="3200" dirty="0">
              <a:solidFill>
                <a:schemeClr val="lt1"/>
              </a:solidFill>
              <a:latin typeface="Arial" charset="0"/>
              <a:ea typeface="Arial" charset="0"/>
              <a:cs typeface="Arial" charset="0"/>
              <a:sym typeface="Cabin"/>
            </a:endParaRP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Memoria Principal</a:t>
            </a: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Dispositivos de Salida</a:t>
            </a: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Memoria Secundaria</a:t>
            </a: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787450" cy="114300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Computadora genérica</a:t>
            </a: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solidFill>
                <a:srgbClr val="E06666"/>
              </a:solidFill>
            </a:endParaRPr>
          </a:p>
        </p:txBody>
      </p:sp>
    </p:spTree>
    <p:extLst>
      <p:ext uri="{BB962C8B-B14F-4D97-AF65-F5344CB8AC3E}">
        <p14:creationId xmlns:p14="http://schemas.microsoft.com/office/powerpoint/2010/main" val="1264788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618687" y="1010964"/>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astr </a:t>
            </a: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a:t>
            </a:r>
            <a:r>
              <a:rPr lang="en-US" sz="3000" b="1" i="0" u="none" strike="noStrike" cap="none" dirty="0" err="1" smtClean="0">
                <a:solidFill>
                  <a:srgbClr val="FFFF00"/>
                </a:solidFill>
                <a:latin typeface="Courier New"/>
                <a:ea typeface="Courier New"/>
                <a:cs typeface="Courier New"/>
                <a:sym typeface="Courier New"/>
              </a:rPr>
              <a:t>Hola</a:t>
            </a: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Bob'</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a:solidFill>
                  <a:srgbClr val="FF9900"/>
                </a:solidFill>
                <a:latin typeface="Courier New"/>
                <a:ea typeface="Courier New"/>
                <a:cs typeface="Courier New"/>
                <a:sym typeface="Courier New"/>
              </a:rPr>
              <a:t>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istr = -1</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smtClean="0">
                <a:solidFill>
                  <a:srgbClr val="FFFF00"/>
                </a:solidFill>
                <a:latin typeface="Courier New"/>
                <a:ea typeface="Courier New"/>
                <a:cs typeface="Courier New"/>
                <a:sym typeface="Courier New"/>
              </a:rPr>
              <a:t>', </a:t>
            </a:r>
            <a:r>
              <a:rPr lang="en-US" sz="3000" b="1" dirty="0">
                <a:solidFill>
                  <a:srgbClr val="FFFF00"/>
                </a:solidFill>
                <a:latin typeface="Courier New"/>
                <a:ea typeface="Courier New"/>
                <a:cs typeface="Courier New"/>
                <a:sym typeface="Courier New"/>
              </a:rPr>
              <a:t>istr)</a:t>
            </a:r>
            <a:endParaRPr lang="en-US" sz="3000" b="1" i="0" u="none" strike="noStrike" cap="none" dirty="0">
              <a:solidFill>
                <a:srgbClr val="FFF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istr = -1</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print('Segundo', </a:t>
            </a:r>
            <a:r>
              <a:rPr lang="en-US" sz="3000" b="1" dirty="0">
                <a:solidFill>
                  <a:srgbClr val="FFFF00"/>
                </a:solidFill>
                <a:latin typeface="Courier New"/>
                <a:ea typeface="Courier New"/>
                <a:cs typeface="Courier New"/>
                <a:sym typeface="Courier New"/>
              </a:rPr>
              <a:t>istr)</a:t>
            </a:r>
            <a:endParaRPr lang="en-US" sz="3000" b="1" i="0" u="none" strike="noStrike" cap="none" dirty="0">
              <a:solidFill>
                <a:srgbClr val="FFFF00"/>
              </a:solidFill>
              <a:latin typeface="Courier New"/>
              <a:ea typeface="Courier New"/>
              <a:cs typeface="Courier New"/>
              <a:sym typeface="Courier New"/>
            </a:endParaRPr>
          </a:p>
        </p:txBody>
      </p:sp>
      <p:sp>
        <p:nvSpPr>
          <p:cNvPr id="635" name="Shape 635"/>
          <p:cNvSpPr txBox="1"/>
          <p:nvPr/>
        </p:nvSpPr>
        <p:spPr>
          <a:xfrm>
            <a:off x="9662399" y="3341213"/>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dirty="0" smtClean="0">
                <a:solidFill>
                  <a:schemeClr val="lt1"/>
                </a:solidFill>
                <a:latin typeface="Courier New"/>
                <a:ea typeface="Courier New"/>
                <a:cs typeface="Courier New"/>
                <a:sym typeface="Courier New"/>
              </a:rPr>
              <a:t> </a:t>
            </a:r>
            <a:r>
              <a:rPr lang="es-AR" sz="3000" b="1" i="0" u="none" strike="noStrike" cap="none" dirty="0" smtClean="0">
                <a:solidFill>
                  <a:schemeClr val="lt1"/>
                </a:solidFill>
                <a:latin typeface="Courier New"/>
                <a:ea typeface="Courier New"/>
                <a:cs typeface="Courier New"/>
                <a:sym typeface="Courier New"/>
              </a:rPr>
              <a:t>$ python tryexcept.py </a:t>
            </a:r>
          </a:p>
          <a:p>
            <a:pPr marL="0" marR="0" lvl="0" indent="0" algn="l" rtl="0">
              <a:lnSpc>
                <a:spcPct val="100000"/>
              </a:lnSpc>
              <a:spcBef>
                <a:spcPts val="0"/>
              </a:spcBef>
              <a:spcAft>
                <a:spcPts val="0"/>
              </a:spcAft>
              <a:buClr>
                <a:schemeClr val="lt1"/>
              </a:buClr>
              <a:buSzPct val="25000"/>
              <a:buFont typeface="Cabin"/>
              <a:buNone/>
            </a:pPr>
            <a:r>
              <a:rPr lang="es-AR" sz="3000" b="1" dirty="0" smtClean="0">
                <a:solidFill>
                  <a:schemeClr val="lt1"/>
                </a:solidFill>
                <a:latin typeface="Courier New"/>
                <a:ea typeface="Courier New"/>
                <a:cs typeface="Courier New"/>
                <a:sym typeface="Courier New"/>
              </a:rPr>
              <a:t> Primero</a:t>
            </a:r>
            <a:r>
              <a:rPr lang="es-AR" sz="3000" b="1" i="0" u="none" strike="noStrike" cap="none" dirty="0" smtClean="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chemeClr val="lt1"/>
              </a:buClr>
              <a:buSzPct val="25000"/>
              <a:buFont typeface="Cabin"/>
              <a:buNone/>
            </a:pPr>
            <a:r>
              <a:rPr lang="es-AR" sz="3000" b="1" dirty="0" smtClean="0">
                <a:solidFill>
                  <a:schemeClr val="lt1"/>
                </a:solidFill>
                <a:latin typeface="Courier New"/>
                <a:ea typeface="Courier New"/>
                <a:cs typeface="Courier New"/>
                <a:sym typeface="Courier New"/>
              </a:rPr>
              <a:t> </a:t>
            </a:r>
            <a:r>
              <a:rPr lang="es-AR" sz="3000" b="1" i="0" u="none" strike="noStrike" cap="none" dirty="0" smtClean="0">
                <a:solidFill>
                  <a:schemeClr val="lt1"/>
                </a:solidFill>
                <a:latin typeface="Courier New"/>
                <a:ea typeface="Courier New"/>
                <a:cs typeface="Courier New"/>
                <a:sym typeface="Courier New"/>
              </a:rPr>
              <a:t>Segundo 123</a:t>
            </a:r>
            <a:endParaRPr lang="es-AR" sz="3000" b="1" i="0" u="none" strike="noStrike" cap="none" dirty="0">
              <a:solidFill>
                <a:schemeClr val="lt1"/>
              </a:solidFill>
              <a:latin typeface="Courier New"/>
              <a:ea typeface="Courier New"/>
              <a:cs typeface="Courier New"/>
              <a:sym typeface="Courier New"/>
            </a:endParaRPr>
          </a:p>
        </p:txBody>
      </p:sp>
      <p:sp>
        <p:nvSpPr>
          <p:cNvPr id="636" name="Shape 636"/>
          <p:cNvSpPr txBox="1"/>
          <p:nvPr/>
        </p:nvSpPr>
        <p:spPr>
          <a:xfrm>
            <a:off x="8571812" y="1010964"/>
            <a:ext cx="5892799" cy="143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000" u="none" strike="noStrike" cap="none" dirty="0" smtClean="0">
                <a:solidFill>
                  <a:srgbClr val="FF9900"/>
                </a:solidFill>
                <a:latin typeface="Arial" charset="0"/>
                <a:ea typeface="Arial" charset="0"/>
                <a:cs typeface="Arial" charset="0"/>
                <a:sym typeface="Cabin"/>
              </a:rPr>
              <a:t>Cuando la primera conversión falla – simplemente cae en </a:t>
            </a:r>
            <a:r>
              <a:rPr lang="es-AR" sz="3000" u="none" strike="noStrike" cap="none" dirty="0" err="1" smtClean="0">
                <a:solidFill>
                  <a:srgbClr val="FF9900"/>
                </a:solidFill>
                <a:latin typeface="Arial" charset="0"/>
                <a:ea typeface="Arial" charset="0"/>
                <a:cs typeface="Arial" charset="0"/>
                <a:sym typeface="Cabin"/>
              </a:rPr>
              <a:t>except</a:t>
            </a:r>
            <a:r>
              <a:rPr lang="es-AR" sz="3000" u="none" strike="noStrike" cap="none" dirty="0" smtClean="0">
                <a:solidFill>
                  <a:srgbClr val="FF9900"/>
                </a:solidFill>
                <a:latin typeface="Arial" charset="0"/>
                <a:ea typeface="Arial" charset="0"/>
                <a:cs typeface="Arial" charset="0"/>
                <a:sym typeface="Cabin"/>
              </a:rPr>
              <a:t> (excepción): </a:t>
            </a:r>
            <a:r>
              <a:rPr lang="es-AR" sz="3000" dirty="0" smtClean="0">
                <a:solidFill>
                  <a:srgbClr val="FF9900"/>
                </a:solidFill>
                <a:latin typeface="Arial" charset="0"/>
                <a:ea typeface="Arial" charset="0"/>
                <a:cs typeface="Arial" charset="0"/>
                <a:sym typeface="Cabin"/>
              </a:rPr>
              <a:t>clausula, y el programa continúa</a:t>
            </a:r>
            <a:r>
              <a:rPr lang="es-AR" sz="3000" u="none" strike="noStrike" cap="none" dirty="0" smtClean="0">
                <a:solidFill>
                  <a:srgbClr val="FF9900"/>
                </a:solidFill>
                <a:latin typeface="Arial" charset="0"/>
                <a:ea typeface="Arial" charset="0"/>
                <a:cs typeface="Arial" charset="0"/>
                <a:sym typeface="Cabin"/>
              </a:rPr>
              <a:t>.</a:t>
            </a:r>
            <a:endParaRPr lang="es-AR"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288511" y="2446075"/>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318198" y="6668073"/>
            <a:ext cx="5892799" cy="143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000" u="none" strike="noStrike" cap="none" dirty="0" smtClean="0">
                <a:solidFill>
                  <a:srgbClr val="00FF00"/>
                </a:solidFill>
                <a:latin typeface="Arial" charset="0"/>
                <a:ea typeface="Arial" charset="0"/>
                <a:cs typeface="Arial" charset="0"/>
                <a:sym typeface="Cabin"/>
              </a:rPr>
              <a:t>Cuando la segunda conversión es exitosa – solo omite </a:t>
            </a:r>
            <a:r>
              <a:rPr lang="es-AR" sz="3000" u="none" strike="noStrike" cap="none" dirty="0" err="1" smtClean="0">
                <a:solidFill>
                  <a:srgbClr val="00FF00"/>
                </a:solidFill>
                <a:latin typeface="Arial" charset="0"/>
                <a:ea typeface="Arial" charset="0"/>
                <a:cs typeface="Arial" charset="0"/>
                <a:sym typeface="Cabin"/>
              </a:rPr>
              <a:t>except</a:t>
            </a:r>
            <a:r>
              <a:rPr lang="es-AR" sz="3000" u="none" strike="noStrike" cap="none" dirty="0" smtClean="0">
                <a:solidFill>
                  <a:srgbClr val="00FF00"/>
                </a:solidFill>
                <a:latin typeface="Arial" charset="0"/>
                <a:ea typeface="Arial" charset="0"/>
                <a:cs typeface="Arial" charset="0"/>
                <a:sym typeface="Cabin"/>
              </a:rPr>
              <a:t> (excepción): clausula, y el programa continúa.</a:t>
            </a:r>
            <a:endParaRPr lang="es-AR" sz="3000" u="none" strike="noStrike" cap="none" dirty="0">
              <a:solidFill>
                <a:srgbClr val="00FF00"/>
              </a:solidFill>
              <a:latin typeface="Arial" charset="0"/>
              <a:ea typeface="Arial" charset="0"/>
              <a:cs typeface="Arial" charset="0"/>
              <a:sym typeface="Cabin"/>
            </a:endParaRPr>
          </a:p>
        </p:txBody>
      </p:sp>
      <p:cxnSp>
        <p:nvCxnSpPr>
          <p:cNvPr id="639" name="Shape 639"/>
          <p:cNvCxnSpPr/>
          <p:nvPr/>
        </p:nvCxnSpPr>
        <p:spPr>
          <a:xfrm>
            <a:off x="6037412" y="3323814"/>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092461" y="6060601"/>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601912" y="7868493"/>
            <a:ext cx="969900" cy="14400"/>
          </a:xfrm>
          <a:prstGeom prst="straightConnector1">
            <a:avLst/>
          </a:prstGeom>
          <a:noFill/>
          <a:ln w="762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1323027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65918" y="694444"/>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7292118" y="9013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astr = 'Bob'</a:t>
            </a:r>
          </a:p>
        </p:txBody>
      </p:sp>
      <p:cxnSp>
        <p:nvCxnSpPr>
          <p:cNvPr id="648" name="Shape 648"/>
          <p:cNvCxnSpPr/>
          <p:nvPr/>
        </p:nvCxnSpPr>
        <p:spPr>
          <a:xfrm rot="10800000">
            <a:off x="11400568" y="2746030"/>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038344" y="2789101"/>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astr</a:t>
            </a:r>
            <a:r>
              <a:rPr lang="es-ES" sz="3000" b="1" i="0" u="none" strike="noStrike" cap="none" dirty="0" smtClean="0">
                <a:solidFill>
                  <a:srgbClr val="FFFF00"/>
                </a:solidFill>
                <a:latin typeface="Courier New"/>
                <a:ea typeface="Courier New"/>
                <a:cs typeface="Courier New"/>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smtClean="0">
                <a:solidFill>
                  <a:srgbClr val="FFFF00"/>
                </a:solidFill>
                <a:latin typeface="Courier New"/>
                <a:ea typeface="Courier New"/>
                <a:cs typeface="Courier New"/>
                <a:sym typeface="Courier New"/>
              </a:rPr>
              <a:t>try:</a:t>
            </a:r>
          </a:p>
          <a:p>
            <a:pPr lvl="0">
              <a:buClr>
                <a:srgbClr val="FF7F00"/>
              </a:buClr>
              <a:buSzPct val="25000"/>
            </a:pPr>
            <a:r>
              <a:rPr lang="es-ES" sz="3000" b="1" i="0" u="none" strike="noStrike" cap="none" dirty="0" smtClean="0">
                <a:solidFill>
                  <a:srgbClr val="FF7F00"/>
                </a:solidFill>
                <a:latin typeface="Courier New"/>
                <a:ea typeface="Courier New"/>
                <a:cs typeface="Courier New"/>
                <a:sym typeface="Courier New"/>
              </a:rPr>
              <a:t>    </a:t>
            </a:r>
            <a:r>
              <a:rPr lang="es-ES" sz="3000" b="1" dirty="0" err="1" smtClean="0">
                <a:solidFill>
                  <a:srgbClr val="FF9900"/>
                </a:solidFill>
                <a:latin typeface="Courier New"/>
                <a:ea typeface="Courier New"/>
                <a:cs typeface="Courier New"/>
                <a:sym typeface="Courier New"/>
              </a:rPr>
              <a:t>print</a:t>
            </a:r>
            <a:r>
              <a:rPr lang="es-ES" sz="3000" b="1" dirty="0" smtClean="0">
                <a:solidFill>
                  <a:srgbClr val="FF9900"/>
                </a:solidFill>
                <a:latin typeface="Courier New"/>
                <a:ea typeface="Courier New"/>
                <a:cs typeface="Courier New"/>
                <a:sym typeface="Courier New"/>
              </a:rPr>
              <a:t>('Hola') </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istr</a:t>
            </a:r>
            <a:r>
              <a:rPr lang="es-ES" sz="3000" b="1" i="0" u="none" strike="noStrike" cap="none" dirty="0" smtClean="0">
                <a:solidFill>
                  <a:srgbClr val="FF9900"/>
                </a:solidFill>
                <a:latin typeface="Courier New"/>
                <a:ea typeface="Courier New"/>
                <a:cs typeface="Courier New"/>
                <a:sym typeface="Courier New"/>
              </a:rPr>
              <a:t> = </a:t>
            </a:r>
            <a:r>
              <a:rPr lang="es-ES" sz="3000" b="1" i="0" u="none" strike="noStrike" cap="none" dirty="0" err="1" smtClean="0">
                <a:solidFill>
                  <a:srgbClr val="FF9900"/>
                </a:solidFill>
                <a:latin typeface="Courier New"/>
                <a:ea typeface="Courier New"/>
                <a:cs typeface="Courier New"/>
                <a:sym typeface="Courier New"/>
              </a:rPr>
              <a:t>int</a:t>
            </a:r>
            <a:r>
              <a:rPr lang="es-ES" sz="3000" b="1" i="0" u="none" strike="noStrike" cap="none" dirty="0" smtClean="0">
                <a:solidFill>
                  <a:srgbClr val="FF9900"/>
                </a:solidFill>
                <a:latin typeface="Courier New"/>
                <a:ea typeface="Courier New"/>
                <a:cs typeface="Courier New"/>
                <a:sym typeface="Courier New"/>
              </a:rPr>
              <a:t>(</a:t>
            </a:r>
            <a:r>
              <a:rPr lang="es-ES" sz="3000" b="1" i="0" u="none" strike="noStrike" cap="none" dirty="0" err="1" smtClean="0">
                <a:solidFill>
                  <a:srgbClr val="FF9900"/>
                </a:solidFill>
                <a:latin typeface="Courier New"/>
                <a:ea typeface="Courier New"/>
                <a:cs typeface="Courier New"/>
                <a:sym typeface="Courier New"/>
              </a:rPr>
              <a:t>astr</a:t>
            </a:r>
            <a:r>
              <a:rPr lang="es-ES" sz="3000" b="1" i="0" u="none" strike="noStrike" cap="none" dirty="0" smtClean="0">
                <a:solidFill>
                  <a:srgbClr val="FF9900"/>
                </a:solidFill>
                <a:latin typeface="Courier New"/>
                <a:ea typeface="Courier New"/>
                <a:cs typeface="Courier New"/>
                <a:sym typeface="Courier New"/>
              </a:rPr>
              <a:t>)</a:t>
            </a:r>
          </a:p>
          <a:p>
            <a:pPr lvl="0">
              <a:buClr>
                <a:srgbClr val="FF7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smtClean="0">
                <a:solidFill>
                  <a:srgbClr val="FF9900"/>
                </a:solidFill>
                <a:latin typeface="Courier New"/>
                <a:ea typeface="Courier New"/>
                <a:cs typeface="Courier New"/>
                <a:sym typeface="Courier New"/>
              </a:rPr>
              <a:t>'a</a:t>
            </a:r>
            <a:r>
              <a:rPr lang="es-ES" sz="3000" b="1" i="0" u="none" strike="noStrike" cap="none" dirty="0" smtClean="0">
                <a:solidFill>
                  <a:srgbClr val="FF9900"/>
                </a:solidFill>
                <a:latin typeface="Courier New"/>
                <a:ea typeface="Courier New"/>
                <a:cs typeface="Courier New"/>
                <a:sym typeface="Courier New"/>
              </a:rPr>
              <a:t> todos</a:t>
            </a:r>
            <a:r>
              <a:rPr lang="es-ES" sz="3000" b="1" dirty="0" smtClean="0">
                <a:solidFill>
                  <a:srgbClr val="FF9900"/>
                </a:solidFill>
                <a:latin typeface="Courier New"/>
                <a:ea typeface="Courier New"/>
                <a:cs typeface="Courier New"/>
                <a:sym typeface="Courier New"/>
              </a:rPr>
              <a:t>') </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except</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istr</a:t>
            </a:r>
            <a:r>
              <a:rPr lang="es-ES" sz="3000" b="1" i="0" u="none" strike="noStrike" cap="none" dirty="0" smtClean="0">
                <a:solidFill>
                  <a:srgbClr val="FF9900"/>
                </a:solidFill>
                <a:latin typeface="Courier New"/>
                <a:ea typeface="Courier New"/>
                <a:cs typeface="Courier New"/>
                <a:sym typeface="Courier New"/>
              </a:rPr>
              <a:t> = -1</a:t>
            </a:r>
          </a:p>
          <a:p>
            <a:pPr marL="0" marR="0" lvl="0" indent="0" algn="ctr" rtl="0">
              <a:lnSpc>
                <a:spcPct val="100000"/>
              </a:lnSpc>
              <a:spcBef>
                <a:spcPts val="0"/>
              </a:spcBef>
              <a:spcAft>
                <a:spcPts val="0"/>
              </a:spcAft>
              <a:buNone/>
            </a:pPr>
            <a:endParaRPr lang="es-ES" sz="3000" b="1" i="0" u="none" strike="noStrike" cap="none" dirty="0" smtClean="0">
              <a:solidFill>
                <a:srgbClr val="FFFF00"/>
              </a:solidFill>
              <a:latin typeface="Courier New"/>
              <a:ea typeface="Courier New"/>
              <a:cs typeface="Courier New"/>
              <a:sym typeface="Courier New"/>
            </a:endParaRPr>
          </a:p>
          <a:p>
            <a:pPr lvl="0">
              <a:buClr>
                <a:srgbClr val="FFFF00"/>
              </a:buClr>
              <a:buSzPct val="25000"/>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a:solidFill>
                  <a:srgbClr val="FFFF00"/>
                </a:solidFill>
                <a:latin typeface="Courier New"/>
                <a:ea typeface="Courier New"/>
                <a:cs typeface="Courier New"/>
                <a:sym typeface="Courier New"/>
              </a:rPr>
              <a:t>('Terminado</a:t>
            </a:r>
            <a:r>
              <a:rPr lang="es-ES" sz="3000" b="1" i="0" u="none" strike="noStrike" cap="none" dirty="0" smtClean="0">
                <a:solidFill>
                  <a:srgbClr val="FFFF00"/>
                </a:solidFill>
                <a:latin typeface="Courier New"/>
                <a:ea typeface="Courier New"/>
                <a:cs typeface="Courier New"/>
                <a:sym typeface="Courier New"/>
              </a:rPr>
              <a:t>', </a:t>
            </a:r>
            <a:r>
              <a:rPr lang="es-ES" sz="3000" b="1" dirty="0" err="1" smtClean="0">
                <a:solidFill>
                  <a:srgbClr val="FFFF00"/>
                </a:solidFill>
                <a:latin typeface="Courier New"/>
                <a:ea typeface="Courier New"/>
                <a:cs typeface="Courier New"/>
                <a:sym typeface="Courier New"/>
              </a:rPr>
              <a:t>istr</a:t>
            </a:r>
            <a:r>
              <a:rPr lang="es-ES" sz="3000" b="1" dirty="0" smtClean="0">
                <a:solidFill>
                  <a:srgbClr val="FFFF00"/>
                </a:solidFill>
                <a:latin typeface="Courier New"/>
                <a:ea typeface="Courier New"/>
                <a:cs typeface="Courier New"/>
                <a:sym typeface="Courier New"/>
              </a:rPr>
              <a:t>) </a:t>
            </a:r>
            <a:endParaRPr lang="es-ES" sz="3000" b="1" i="0" u="none" strike="noStrike" cap="none" dirty="0">
              <a:solidFill>
                <a:srgbClr val="FFFF00"/>
              </a:solidFill>
              <a:latin typeface="Courier New"/>
              <a:ea typeface="Courier New"/>
              <a:cs typeface="Courier New"/>
              <a:sym typeface="Courier New"/>
            </a:endParaRPr>
          </a:p>
        </p:txBody>
      </p:sp>
      <p:sp>
        <p:nvSpPr>
          <p:cNvPr id="650" name="Shape 650"/>
          <p:cNvSpPr txBox="1"/>
          <p:nvPr/>
        </p:nvSpPr>
        <p:spPr>
          <a:xfrm>
            <a:off x="7939818" y="23364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('Hola')</a:t>
            </a:r>
            <a:endParaRPr lang="es-ES" sz="3200" u="none" strike="noStrike" cap="none" dirty="0">
              <a:solidFill>
                <a:schemeClr val="lt1"/>
              </a:solidFill>
              <a:latin typeface="Arial" charset="0"/>
              <a:ea typeface="Arial" charset="0"/>
              <a:cs typeface="Arial" charset="0"/>
              <a:sym typeface="Cabin"/>
            </a:endParaRPr>
          </a:p>
        </p:txBody>
      </p:sp>
      <p:sp>
        <p:nvSpPr>
          <p:cNvPr id="651" name="Shape 651"/>
          <p:cNvSpPr txBox="1"/>
          <p:nvPr/>
        </p:nvSpPr>
        <p:spPr>
          <a:xfrm>
            <a:off x="7939818" y="50288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'a todos</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sp>
        <p:nvSpPr>
          <p:cNvPr id="652" name="Shape 652"/>
          <p:cNvSpPr txBox="1"/>
          <p:nvPr/>
        </p:nvSpPr>
        <p:spPr>
          <a:xfrm>
            <a:off x="7939818" y="37207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istr = int(astr)</a:t>
            </a:r>
          </a:p>
        </p:txBody>
      </p:sp>
      <p:sp>
        <p:nvSpPr>
          <p:cNvPr id="653" name="Shape 653"/>
          <p:cNvSpPr txBox="1"/>
          <p:nvPr/>
        </p:nvSpPr>
        <p:spPr>
          <a:xfrm>
            <a:off x="7863618" y="73910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err="1" smtClean="0">
                <a:solidFill>
                  <a:schemeClr val="lt1"/>
                </a:solidFill>
                <a:latin typeface="Arial" charset="0"/>
                <a:ea typeface="Arial" charset="0"/>
                <a:cs typeface="Arial" charset="0"/>
                <a:sym typeface="Cabin"/>
              </a:rPr>
              <a:t>print</a:t>
            </a:r>
            <a:r>
              <a:rPr lang="es-ES" sz="2800" dirty="0">
                <a:solidFill>
                  <a:schemeClr val="lt1"/>
                </a:solidFill>
                <a:latin typeface="Arial" charset="0"/>
                <a:ea typeface="Arial" charset="0"/>
                <a:cs typeface="Arial" charset="0"/>
                <a:sym typeface="Cabin"/>
              </a:rPr>
              <a:t>('Terminado</a:t>
            </a:r>
            <a:r>
              <a:rPr lang="es-ES" sz="2800" u="none" strike="noStrike" cap="none" dirty="0" smtClean="0">
                <a:solidFill>
                  <a:schemeClr val="lt1"/>
                </a:solidFill>
                <a:latin typeface="Arial" charset="0"/>
                <a:ea typeface="Arial" charset="0"/>
                <a:cs typeface="Arial" charset="0"/>
                <a:sym typeface="Cabin"/>
              </a:rPr>
              <a:t>', </a:t>
            </a:r>
            <a:r>
              <a:rPr lang="es-ES" sz="2800" u="none" strike="noStrike" cap="none" dirty="0" err="1" smtClean="0">
                <a:solidFill>
                  <a:schemeClr val="lt1"/>
                </a:solidFill>
                <a:latin typeface="Arial" charset="0"/>
                <a:ea typeface="Arial" charset="0"/>
                <a:cs typeface="Arial" charset="0"/>
                <a:sym typeface="Cabin"/>
              </a:rPr>
              <a:t>istr</a:t>
            </a:r>
            <a:r>
              <a:rPr lang="es-ES" sz="2800" u="none" strike="noStrike" cap="none" dirty="0" smtClean="0">
                <a:solidFill>
                  <a:schemeClr val="lt1"/>
                </a:solidFill>
                <a:latin typeface="Arial" charset="0"/>
                <a:ea typeface="Arial" charset="0"/>
                <a:cs typeface="Arial" charset="0"/>
                <a:sym typeface="Cabin"/>
              </a:rPr>
              <a:t>)</a:t>
            </a:r>
            <a:endParaRPr lang="es-ES" sz="2800" u="none" strike="noStrike" cap="none" dirty="0">
              <a:solidFill>
                <a:schemeClr val="lt1"/>
              </a:solidFill>
              <a:latin typeface="Arial" charset="0"/>
              <a:ea typeface="Arial" charset="0"/>
              <a:cs typeface="Arial" charset="0"/>
              <a:sym typeface="Cabin"/>
            </a:endParaRPr>
          </a:p>
        </p:txBody>
      </p:sp>
      <p:cxnSp>
        <p:nvCxnSpPr>
          <p:cNvPr id="654" name="Shape 654"/>
          <p:cNvCxnSpPr/>
          <p:nvPr/>
        </p:nvCxnSpPr>
        <p:spPr>
          <a:xfrm rot="10800000">
            <a:off x="9657493" y="3176242"/>
            <a:ext cx="19049" cy="541337"/>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p:nvPr/>
        </p:nvCxnSpPr>
        <p:spPr>
          <a:xfrm rot="10800000" flipH="1">
            <a:off x="9657493" y="4566892"/>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080018" y="6273456"/>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istr = -1</a:t>
            </a:r>
          </a:p>
        </p:txBody>
      </p:sp>
      <p:cxnSp>
        <p:nvCxnSpPr>
          <p:cNvPr id="657" name="Shape 657"/>
          <p:cNvCxnSpPr/>
          <p:nvPr/>
        </p:nvCxnSpPr>
        <p:spPr>
          <a:xfrm rot="10800000" flipH="1">
            <a:off x="9652893" y="5889231"/>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p:nvPr/>
        </p:nvCxnSpPr>
        <p:spPr>
          <a:xfrm rot="10800000">
            <a:off x="9003443" y="1833217"/>
            <a:ext cx="673099" cy="485775"/>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400567" y="4130331"/>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400567" y="5438431"/>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3860818" y="2702105"/>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637768" y="6686205"/>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630895" y="7289456"/>
            <a:ext cx="2351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Red de seguridad</a:t>
            </a:r>
            <a:endParaRPr lang="es-AR"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04479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Muestra de try / except</a:t>
            </a:r>
            <a:endParaRPr lang="es-AR" sz="7600" u="none" strike="noStrike" cap="none" dirty="0">
              <a:solidFill>
                <a:srgbClr val="FFFF00"/>
              </a:solidFill>
              <a:latin typeface="Arial" charset="0"/>
              <a:ea typeface="Arial" charset="0"/>
              <a:cs typeface="Arial" charset="0"/>
              <a:sym typeface="Cabin"/>
            </a:endParaRPr>
          </a:p>
        </p:txBody>
      </p:sp>
      <p:sp>
        <p:nvSpPr>
          <p:cNvPr id="669" name="Shape 669"/>
          <p:cNvSpPr txBox="1"/>
          <p:nvPr/>
        </p:nvSpPr>
        <p:spPr>
          <a:xfrm>
            <a:off x="9999150" y="3585854"/>
            <a:ext cx="5941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FF00"/>
                </a:solidFill>
                <a:latin typeface="Courier New"/>
                <a:ea typeface="Courier New"/>
                <a:cs typeface="Courier New"/>
                <a:sym typeface="Courier New"/>
              </a:rPr>
              <a:t>python3 trynum.py</a:t>
            </a:r>
            <a:r>
              <a:rPr lang="es-AR" sz="30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Ingresar un número:</a:t>
            </a:r>
            <a:r>
              <a:rPr lang="es-AR" sz="3000" b="1" i="0" u="none" strike="noStrike" cap="none" dirty="0" smtClean="0">
                <a:solidFill>
                  <a:srgbClr val="FF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Buen trabajo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FF00"/>
                </a:solidFill>
                <a:latin typeface="Courier New"/>
                <a:ea typeface="Courier New"/>
                <a:cs typeface="Courier New"/>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Ingresar un número:</a:t>
            </a:r>
            <a:r>
              <a:rPr lang="es-AR" sz="3000" b="1" i="0" u="none" strike="noStrike" cap="none" dirty="0" smtClean="0">
                <a:solidFill>
                  <a:srgbClr val="FFFF00"/>
                </a:solidFill>
                <a:latin typeface="Courier New"/>
                <a:ea typeface="Courier New"/>
                <a:cs typeface="Courier New"/>
                <a:sym typeface="Courier New"/>
              </a:rPr>
              <a:t>cuarenta-y-dos</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No es un número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lvl="0">
              <a:buClr>
                <a:srgbClr val="00FF00"/>
              </a:buClr>
              <a:buSzPct val="25000"/>
            </a:pPr>
            <a:r>
              <a:rPr lang="es-ES" sz="3000" b="1" i="0" u="none" strike="noStrike" cap="none" dirty="0" err="1" smtClean="0">
                <a:solidFill>
                  <a:srgbClr val="00FF00"/>
                </a:solidFill>
                <a:latin typeface="Courier New"/>
                <a:ea typeface="Courier New"/>
                <a:cs typeface="Courier New"/>
                <a:sym typeface="Courier New"/>
              </a:rPr>
              <a:t>rawstr</a:t>
            </a:r>
            <a:r>
              <a:rPr lang="es-ES" sz="3000" b="1" i="0" u="none" strike="noStrike" cap="none" dirty="0" smtClean="0">
                <a:solidFill>
                  <a:srgbClr val="00FF00"/>
                </a:solidFill>
                <a:latin typeface="Courier New"/>
                <a:ea typeface="Courier New"/>
                <a:cs typeface="Courier New"/>
                <a:sym typeface="Courier New"/>
              </a:rPr>
              <a:t> = input</a:t>
            </a:r>
            <a:r>
              <a:rPr lang="es-ES" sz="3000" b="1" dirty="0">
                <a:solidFill>
                  <a:srgbClr val="00FF00"/>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'Ingresar </a:t>
            </a:r>
            <a:r>
              <a:rPr lang="es-ES" sz="3000" b="1" i="0" u="none" strike="noStrike" cap="none" dirty="0" smtClean="0">
                <a:solidFill>
                  <a:srgbClr val="00FF00"/>
                </a:solidFill>
                <a:latin typeface="Courier New"/>
                <a:ea typeface="Courier New"/>
                <a:cs typeface="Courier New"/>
                <a:sym typeface="Courier New"/>
              </a:rPr>
              <a:t>un número:')</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try: </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ival</a:t>
            </a:r>
            <a:r>
              <a:rPr lang="es-ES" sz="3000" b="1" i="0" u="none" strike="noStrike" cap="none" dirty="0" smtClean="0">
                <a:solidFill>
                  <a:srgbClr val="00FF00"/>
                </a:solidFill>
                <a:latin typeface="Courier New"/>
                <a:ea typeface="Courier New"/>
                <a:cs typeface="Courier New"/>
                <a:sym typeface="Courier New"/>
              </a:rPr>
              <a:t> = </a:t>
            </a:r>
            <a:r>
              <a:rPr lang="es-ES" sz="3000" b="1" i="0" u="none" strike="noStrike" cap="none" dirty="0" err="1" smtClean="0">
                <a:solidFill>
                  <a:srgbClr val="00FF00"/>
                </a:solidFill>
                <a:latin typeface="Courier New"/>
                <a:ea typeface="Courier New"/>
                <a:cs typeface="Courier New"/>
                <a:sym typeface="Courier New"/>
              </a:rPr>
              <a:t>int</a:t>
            </a:r>
            <a:r>
              <a:rPr lang="es-ES" sz="3000" b="1" i="0" u="none" strike="noStrike" cap="none" dirty="0" smtClean="0">
                <a:solidFill>
                  <a:srgbClr val="00FF00"/>
                </a:solidFill>
                <a:latin typeface="Courier New"/>
                <a:ea typeface="Courier New"/>
                <a:cs typeface="Courier New"/>
                <a:sym typeface="Courier New"/>
              </a:rPr>
              <a:t>(</a:t>
            </a:r>
            <a:r>
              <a:rPr lang="es-ES" sz="3000" b="1" i="0" u="none" strike="noStrike" cap="none" dirty="0" err="1" smtClean="0">
                <a:solidFill>
                  <a:srgbClr val="00FF00"/>
                </a:solidFill>
                <a:latin typeface="Courier New"/>
                <a:ea typeface="Courier New"/>
                <a:cs typeface="Courier New"/>
                <a:sym typeface="Courier New"/>
              </a:rPr>
              <a:t>rawstr</a:t>
            </a:r>
            <a:r>
              <a:rPr lang="es-ES" sz="3000" b="1" i="0" u="none" strike="noStrike" cap="none" dirty="0" smtClean="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except</a:t>
            </a:r>
            <a:r>
              <a:rPr lang="es-ES" sz="3000" b="1" i="0" u="none" strike="noStrike" cap="none" dirty="0" smtClean="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ival</a:t>
            </a:r>
            <a:r>
              <a:rPr lang="es-ES" sz="3000" b="1" i="0" u="none" strike="noStrike" cap="none" dirty="0" smtClean="0">
                <a:solidFill>
                  <a:srgbClr val="FF9900"/>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s-ES" sz="3000" b="1"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ival</a:t>
            </a:r>
            <a:r>
              <a:rPr lang="es-ES" sz="3000" b="1" i="0" u="none" strike="noStrike" cap="none" dirty="0" smtClean="0">
                <a:solidFill>
                  <a:srgbClr val="00FF00"/>
                </a:solidFill>
                <a:latin typeface="Courier New"/>
                <a:ea typeface="Courier New"/>
                <a:cs typeface="Courier New"/>
                <a:sym typeface="Courier New"/>
              </a:rPr>
              <a:t> &gt; 0 :  </a:t>
            </a:r>
          </a:p>
          <a:p>
            <a:pPr lvl="0">
              <a:buClr>
                <a:srgbClr val="00FF00"/>
              </a:buClr>
              <a:buSzPct val="25000"/>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('Buen </a:t>
            </a:r>
            <a:r>
              <a:rPr lang="es-ES" sz="3000" b="1" i="0" u="none" strike="noStrike" cap="none" dirty="0" smtClean="0">
                <a:solidFill>
                  <a:srgbClr val="00FF00"/>
                </a:solidFill>
                <a:latin typeface="Courier New"/>
                <a:ea typeface="Courier New"/>
                <a:cs typeface="Courier New"/>
                <a:sym typeface="Courier New"/>
              </a:rPr>
              <a:t>trabajo</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else</a:t>
            </a:r>
            <a:r>
              <a:rPr lang="es-ES" sz="3000" b="1" i="0" u="none" strike="noStrike" cap="none" dirty="0" smtClean="0">
                <a:solidFill>
                  <a:srgbClr val="00FF00"/>
                </a:solidFill>
                <a:latin typeface="Courier New"/>
                <a:ea typeface="Courier New"/>
                <a:cs typeface="Courier New"/>
                <a:sym typeface="Courier New"/>
              </a:rPr>
              <a:t>:  </a:t>
            </a:r>
          </a:p>
          <a:p>
            <a:pPr lvl="0">
              <a:buClr>
                <a:srgbClr val="00FF00"/>
              </a:buClr>
              <a:buSzPct val="25000"/>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('No </a:t>
            </a:r>
            <a:r>
              <a:rPr lang="es-ES" sz="3000" b="1" dirty="0" smtClean="0">
                <a:solidFill>
                  <a:srgbClr val="00FF00"/>
                </a:solidFill>
                <a:latin typeface="Courier New"/>
                <a:ea typeface="Courier New"/>
                <a:cs typeface="Courier New"/>
                <a:sym typeface="Courier New"/>
              </a:rPr>
              <a:t>es un número')</a:t>
            </a:r>
            <a:endParaRPr lang="es-ES" sz="3000" b="1" i="0" u="none" strike="noStrike" cap="none" dirty="0">
              <a:solidFill>
                <a:srgbClr val="00FF00"/>
              </a:solidFill>
              <a:latin typeface="Courier New"/>
              <a:ea typeface="Courier New"/>
              <a:cs typeface="Courier New"/>
              <a:sym typeface="Courier New"/>
            </a:endParaRPr>
          </a:p>
        </p:txBody>
      </p:sp>
    </p:spTree>
    <p:extLst>
      <p:ext uri="{BB962C8B-B14F-4D97-AF65-F5344CB8AC3E}">
        <p14:creationId xmlns:p14="http://schemas.microsoft.com/office/powerpoint/2010/main" val="149908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554315" y="657056"/>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Operadores de Comparación</a:t>
            </a:r>
            <a:endParaRPr lang="es-AR" sz="7600" u="none" strike="noStrike" cap="none" dirty="0">
              <a:solidFill>
                <a:srgbClr val="FFFF00"/>
              </a:solidFill>
              <a:latin typeface="Arial" charset="0"/>
              <a:ea typeface="Arial" charset="0"/>
              <a:cs typeface="Arial" charset="0"/>
              <a:sym typeface="Cabin"/>
            </a:endParaRPr>
          </a:p>
        </p:txBody>
      </p:sp>
      <p:sp>
        <p:nvSpPr>
          <p:cNvPr id="282" name="Shape 282"/>
          <p:cNvSpPr txBox="1">
            <a:spLocks noGrp="1"/>
          </p:cNvSpPr>
          <p:nvPr>
            <p:ph idx="1"/>
          </p:nvPr>
        </p:nvSpPr>
        <p:spPr>
          <a:xfrm>
            <a:off x="1155700" y="2160253"/>
            <a:ext cx="6787984" cy="5158685"/>
          </a:xfrm>
          <a:prstGeom prst="rect">
            <a:avLst/>
          </a:prstGeom>
          <a:noFill/>
          <a:ln>
            <a:noFill/>
          </a:ln>
        </p:spPr>
        <p:txBody>
          <a:bodyPr lIns="38100" tIns="38100" rIns="38100" bIns="38100" anchor="ctr" anchorCtr="0">
            <a:noAutofit/>
          </a:bodyPr>
          <a:lstStyle/>
          <a:p>
            <a:pPr marL="749300" lvl="0" indent="-345694">
              <a:spcBef>
                <a:spcPts val="0"/>
              </a:spcBef>
              <a:buClr>
                <a:srgbClr val="FFFF00"/>
              </a:buClr>
              <a:buSzPct val="100000"/>
              <a:buFont typeface="Cabin"/>
              <a:buChar char="•"/>
            </a:pPr>
            <a:r>
              <a:rPr lang="es-AR" sz="2800" b="0" dirty="0">
                <a:solidFill>
                  <a:srgbClr val="FFFFFF"/>
                </a:solidFill>
                <a:latin typeface="Arial" charset="0"/>
                <a:ea typeface="Arial" charset="0"/>
                <a:cs typeface="Arial" charset="0"/>
                <a:sym typeface="Cabin"/>
              </a:rPr>
              <a:t>Las</a:t>
            </a:r>
            <a:r>
              <a:rPr lang="es-AR" sz="2800" b="0" dirty="0" smtClean="0">
                <a:solidFill>
                  <a:srgbClr val="FFFF00"/>
                </a:solidFill>
                <a:latin typeface="Arial" charset="0"/>
                <a:ea typeface="Arial" charset="0"/>
                <a:cs typeface="Arial" charset="0"/>
                <a:sym typeface="Cabin"/>
              </a:rPr>
              <a:t> e</a:t>
            </a:r>
            <a:r>
              <a:rPr lang="es-AR" sz="2800" b="0" u="none" strike="noStrike" cap="none" dirty="0" smtClean="0">
                <a:solidFill>
                  <a:srgbClr val="FFFF00"/>
                </a:solidFill>
                <a:latin typeface="Arial" charset="0"/>
                <a:ea typeface="Arial" charset="0"/>
                <a:cs typeface="Arial" charset="0"/>
                <a:sym typeface="Cabin"/>
              </a:rPr>
              <a:t>xpresiones booleanas </a:t>
            </a:r>
            <a:r>
              <a:rPr lang="es-AR" sz="2800" b="0" u="none" strike="noStrike" cap="none" dirty="0" smtClean="0">
                <a:solidFill>
                  <a:srgbClr val="FFFFFF"/>
                </a:solidFill>
                <a:latin typeface="Arial" charset="0"/>
                <a:ea typeface="Arial" charset="0"/>
                <a:cs typeface="Arial" charset="0"/>
                <a:sym typeface="Cabin"/>
              </a:rPr>
              <a:t>formulan una pregunta y generan un </a:t>
            </a:r>
            <a:r>
              <a:rPr lang="es-AR" sz="2800" b="0" dirty="0">
                <a:solidFill>
                  <a:srgbClr val="FFFFFF"/>
                </a:solidFill>
                <a:latin typeface="Arial" charset="0"/>
                <a:ea typeface="Arial" charset="0"/>
                <a:cs typeface="Arial" charset="0"/>
                <a:sym typeface="Cabin"/>
              </a:rPr>
              <a:t>resultado Yes </a:t>
            </a:r>
            <a:r>
              <a:rPr lang="es-AR" sz="2800" b="0" dirty="0" smtClean="0">
                <a:solidFill>
                  <a:srgbClr val="FFFFFF"/>
                </a:solidFill>
                <a:latin typeface="Arial" charset="0"/>
                <a:ea typeface="Arial" charset="0"/>
                <a:cs typeface="Arial" charset="0"/>
                <a:sym typeface="Cabin"/>
              </a:rPr>
              <a:t>(afirmativo) </a:t>
            </a:r>
            <a:r>
              <a:rPr lang="es-AR" sz="2800" b="0" dirty="0">
                <a:solidFill>
                  <a:srgbClr val="FFFFFF"/>
                </a:solidFill>
                <a:latin typeface="Arial" charset="0"/>
                <a:ea typeface="Arial" charset="0"/>
                <a:cs typeface="Arial" charset="0"/>
                <a:sym typeface="Cabin"/>
              </a:rPr>
              <a:t>o No </a:t>
            </a:r>
            <a:r>
              <a:rPr lang="es-AR" sz="2800" b="0" dirty="0" smtClean="0">
                <a:solidFill>
                  <a:srgbClr val="FFFFFF"/>
                </a:solidFill>
                <a:latin typeface="Arial" charset="0"/>
                <a:ea typeface="Arial" charset="0"/>
                <a:cs typeface="Arial" charset="0"/>
                <a:sym typeface="Cabin"/>
              </a:rPr>
              <a:t>(negativo) </a:t>
            </a:r>
            <a:r>
              <a:rPr lang="es-AR" sz="2800" b="0" dirty="0">
                <a:solidFill>
                  <a:srgbClr val="FFFFFF"/>
                </a:solidFill>
                <a:latin typeface="Arial" charset="0"/>
                <a:ea typeface="Arial" charset="0"/>
                <a:cs typeface="Arial" charset="0"/>
                <a:sym typeface="Cabin"/>
              </a:rPr>
              <a:t>que </a:t>
            </a:r>
            <a:r>
              <a:rPr lang="es-AR" sz="2800" b="0" u="none" strike="noStrike" cap="none" dirty="0" smtClean="0">
                <a:solidFill>
                  <a:srgbClr val="FFFFFF"/>
                </a:solidFill>
                <a:latin typeface="Arial" charset="0"/>
                <a:ea typeface="Arial" charset="0"/>
                <a:cs typeface="Arial" charset="0"/>
                <a:sym typeface="Cabin"/>
              </a:rPr>
              <a:t>utilizamos para controlar el flujo del programa </a:t>
            </a:r>
          </a:p>
          <a:p>
            <a:pPr marL="749300" lvl="0" indent="-345694">
              <a:spcBef>
                <a:spcPts val="3500"/>
              </a:spcBef>
              <a:buClr>
                <a:srgbClr val="FFFF00"/>
              </a:buClr>
              <a:buSzPct val="100000"/>
              <a:buFont typeface="Cabin"/>
              <a:buChar char="•"/>
            </a:pPr>
            <a:r>
              <a:rPr lang="es-AR" sz="2800" b="0" dirty="0">
                <a:solidFill>
                  <a:srgbClr val="FFFF00"/>
                </a:solidFill>
                <a:latin typeface="Arial" charset="0"/>
                <a:ea typeface="Arial" charset="0"/>
                <a:cs typeface="Arial" charset="0"/>
                <a:sym typeface="Cabin"/>
              </a:rPr>
              <a:t>Las expresiones booleanas </a:t>
            </a:r>
            <a:r>
              <a:rPr lang="es-AR" sz="2800" b="0" u="none" strike="noStrike" cap="none" dirty="0" smtClean="0">
                <a:solidFill>
                  <a:srgbClr val="FFFFFF"/>
                </a:solidFill>
                <a:latin typeface="Arial" charset="0"/>
                <a:ea typeface="Arial" charset="0"/>
                <a:cs typeface="Arial" charset="0"/>
                <a:sym typeface="Cabin"/>
              </a:rPr>
              <a:t>utilizan </a:t>
            </a:r>
            <a:r>
              <a:rPr lang="es-AR" sz="2800" b="0" dirty="0" smtClean="0">
                <a:solidFill>
                  <a:srgbClr val="00FFFF"/>
                </a:solidFill>
                <a:latin typeface="Arial" charset="0"/>
                <a:ea typeface="Arial" charset="0"/>
                <a:cs typeface="Arial" charset="0"/>
                <a:sym typeface="Cabin"/>
              </a:rPr>
              <a:t>operadores de comparación</a:t>
            </a:r>
            <a:r>
              <a:rPr lang="es-AR" sz="2800" b="0" u="none" strike="noStrike" cap="none" dirty="0" smtClean="0">
                <a:solidFill>
                  <a:srgbClr val="FFFFFF"/>
                </a:solidFill>
                <a:latin typeface="Arial" charset="0"/>
                <a:ea typeface="Arial" charset="0"/>
                <a:cs typeface="Arial" charset="0"/>
                <a:sym typeface="Cabin"/>
              </a:rPr>
              <a:t> para evaluar si es True (Verdadero) / False (Falso) o Yes (Sí) / No</a:t>
            </a:r>
          </a:p>
          <a:p>
            <a:pPr marL="749300" marR="0" lvl="0" indent="-345694" algn="l" rtl="0">
              <a:lnSpc>
                <a:spcPct val="100000"/>
              </a:lnSpc>
              <a:spcBef>
                <a:spcPts val="3500"/>
              </a:spcBef>
              <a:spcAft>
                <a:spcPts val="0"/>
              </a:spcAft>
              <a:buClr>
                <a:srgbClr val="FFFFFF"/>
              </a:buClr>
              <a:buSzPct val="100000"/>
              <a:buFont typeface="Cabin"/>
              <a:buChar char="•"/>
            </a:pPr>
            <a:r>
              <a:rPr lang="es-AR" sz="2800" b="0" u="none" strike="noStrike" cap="none" dirty="0" smtClean="0">
                <a:solidFill>
                  <a:srgbClr val="FFFFFF"/>
                </a:solidFill>
                <a:latin typeface="Arial" charset="0"/>
                <a:ea typeface="Arial" charset="0"/>
                <a:cs typeface="Arial" charset="0"/>
                <a:sym typeface="Cabin"/>
              </a:rPr>
              <a:t>Los operadores de comparación observan las variables pero no las modifican</a:t>
            </a:r>
            <a:endParaRPr lang="es-AR" sz="2800" b="0" u="none" strike="noStrike" cap="none" dirty="0">
              <a:solidFill>
                <a:srgbClr val="FFFFFF"/>
              </a:solidFill>
              <a:latin typeface="Arial" charset="0"/>
              <a:ea typeface="Arial" charset="0"/>
              <a:cs typeface="Arial" charset="0"/>
              <a:sym typeface="Cabin"/>
            </a:endParaRP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751728" y="6917437"/>
            <a:ext cx="6794231" cy="5132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smtClean="0">
                <a:solidFill>
                  <a:schemeClr val="lt1"/>
                </a:solidFill>
                <a:latin typeface="Arial" charset="0"/>
                <a:ea typeface="Arial" charset="0"/>
                <a:cs typeface="Arial" charset="0"/>
                <a:sym typeface="Cabin"/>
              </a:rPr>
              <a:t>Recuerde:  </a:t>
            </a:r>
            <a:r>
              <a:rPr lang="es-AR" sz="3000" b="0" i="0" u="none" strike="noStrike" cap="none" dirty="0" smtClean="0">
                <a:solidFill>
                  <a:schemeClr val="lt1"/>
                </a:solidFill>
                <a:sym typeface="Arial"/>
              </a:rPr>
              <a:t>“</a:t>
            </a:r>
            <a:r>
              <a:rPr lang="es-AR" sz="3000" u="none" strike="noStrike" cap="none" dirty="0" smtClean="0">
                <a:solidFill>
                  <a:schemeClr val="lt1"/>
                </a:solidFill>
                <a:latin typeface="Arial" charset="0"/>
                <a:ea typeface="Arial" charset="0"/>
                <a:cs typeface="Arial" charset="0"/>
                <a:sym typeface="Cabin"/>
              </a:rPr>
              <a:t>=</a:t>
            </a:r>
            <a:r>
              <a:rPr lang="es-AR" sz="3000" b="0" i="0" u="none" strike="noStrike" cap="none" dirty="0" smtClean="0">
                <a:solidFill>
                  <a:schemeClr val="lt1"/>
                </a:solidFill>
                <a:sym typeface="Arial"/>
              </a:rPr>
              <a:t>”</a:t>
            </a:r>
            <a:r>
              <a:rPr lang="es-AR" sz="3000" u="none" strike="noStrike" cap="none" dirty="0" smtClean="0">
                <a:solidFill>
                  <a:schemeClr val="lt1"/>
                </a:solidFill>
                <a:latin typeface="Arial" charset="0"/>
                <a:ea typeface="Arial" charset="0"/>
                <a:cs typeface="Arial" charset="0"/>
                <a:sym typeface="Cabin"/>
              </a:rPr>
              <a:t> se usa para asignación.</a:t>
            </a:r>
            <a:endParaRPr lang="es-AR" sz="3000" u="none" strike="noStrike" cap="none" dirty="0">
              <a:solidFill>
                <a:schemeClr val="lt1"/>
              </a:solidFill>
              <a:latin typeface="Arial" charset="0"/>
              <a:ea typeface="Arial" charset="0"/>
              <a:cs typeface="Arial" charset="0"/>
              <a:sym typeface="Cabin"/>
            </a:endParaRPr>
          </a:p>
        </p:txBody>
      </p:sp>
      <p:graphicFrame>
        <p:nvGraphicFramePr>
          <p:cNvPr id="285" name="Shape 285"/>
          <p:cNvGraphicFramePr/>
          <p:nvPr>
            <p:extLst>
              <p:ext uri="{D42A27DB-BD31-4B8C-83A1-F6EECF244321}">
                <p14:modId xmlns:p14="http://schemas.microsoft.com/office/powerpoint/2010/main" val="3196595777"/>
              </p:ext>
            </p:extLst>
          </p:nvPr>
        </p:nvGraphicFramePr>
        <p:xfrm>
          <a:off x="8440443" y="2530257"/>
          <a:ext cx="7105516" cy="3873170"/>
        </p:xfrm>
        <a:graphic>
          <a:graphicData uri="http://schemas.openxmlformats.org/drawingml/2006/table">
            <a:tbl>
              <a:tblPr>
                <a:noFill/>
                <a:tableStyleId>{B8F067E2-09F7-453C-9FDD-70E00E45BC5A}</a:tableStyleId>
              </a:tblPr>
              <a:tblGrid>
                <a:gridCol w="2276726"/>
                <a:gridCol w="4828790"/>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s-AR" sz="3300" b="0" i="0" u="none" noProof="0" dirty="0" smtClean="0">
                          <a:solidFill>
                            <a:srgbClr val="FFFF00"/>
                          </a:solidFill>
                          <a:latin typeface="Arial" charset="0"/>
                          <a:ea typeface="Arial" charset="0"/>
                          <a:cs typeface="Arial" charset="0"/>
                          <a:sym typeface="Cabin"/>
                        </a:rPr>
                        <a:t>Significado</a:t>
                      </a:r>
                      <a:endParaRPr lang="es-AR" sz="3300" b="0" i="0" u="none" noProof="0" dirty="0">
                        <a:solidFill>
                          <a:srgbClr val="FFFF00"/>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Menor que</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Menor que o Igual 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Igual 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Mayor que o igual 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Mayor que</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No igual 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Shape 676"/>
          <p:cNvSpPr txBox="1"/>
          <p:nvPr/>
        </p:nvSpPr>
        <p:spPr>
          <a:xfrm>
            <a:off x="2476500" y="2080312"/>
            <a:ext cx="10706100" cy="470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Reescriba su cálculo del salario para darle al empleado 1,5 veces la tarifa por hora para las horas trabajadas que excedan las 40 horas.</a:t>
            </a:r>
          </a:p>
          <a:p>
            <a:pPr marL="0" marR="0" lvl="0" indent="0" algn="l" rtl="0">
              <a:lnSpc>
                <a:spcPct val="100000"/>
              </a:lnSpc>
              <a:spcBef>
                <a:spcPts val="0"/>
              </a:spcBef>
              <a:spcAft>
                <a:spcPts val="0"/>
              </a:spcAft>
              <a:buClr>
                <a:schemeClr val="lt1"/>
              </a:buClr>
              <a:buFont typeface="Cabin"/>
              <a:buNone/>
            </a:pPr>
            <a:endParaRPr lang="es-AR" sz="3800"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Tarifa: </a:t>
            </a:r>
            <a:r>
              <a:rPr lang="es-AR" sz="3800" u="none" strike="noStrike" cap="none" dirty="0" smtClean="0">
                <a:solidFill>
                  <a:srgbClr val="FFFF00"/>
                </a:solidFill>
                <a:latin typeface="Courier" charset="0"/>
                <a:ea typeface="Courier" charset="0"/>
                <a:cs typeface="Courier" charset="0"/>
                <a:sym typeface="Cabin"/>
              </a:rPr>
              <a:t>10</a:t>
            </a:r>
            <a:r>
              <a:rPr lang="es-AR" sz="3800" u="none" strike="noStrike" cap="none" dirty="0" smtClean="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s-AR" sz="3800" u="none" strike="noStrike" cap="none" dirty="0" smtClean="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Salario: 475.0</a:t>
            </a:r>
            <a:endParaRPr lang="es-AR" sz="3800" u="none" strike="noStrike" cap="none" dirty="0">
              <a:solidFill>
                <a:schemeClr val="lt1"/>
              </a:solidFill>
              <a:latin typeface="Courier" charset="0"/>
              <a:ea typeface="Courier" charset="0"/>
              <a:cs typeface="Courier" charset="0"/>
              <a:sym typeface="Cabin"/>
            </a:endParaRPr>
          </a:p>
        </p:txBody>
      </p:sp>
      <p:sp>
        <p:nvSpPr>
          <p:cNvPr id="677" name="Shape 677"/>
          <p:cNvSpPr txBox="1"/>
          <p:nvPr/>
        </p:nvSpPr>
        <p:spPr>
          <a:xfrm>
            <a:off x="9896474" y="6620188"/>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
        <p:nvSpPr>
          <p:cNvPr id="5" name="Shape 682"/>
          <p:cNvSpPr txBox="1"/>
          <p:nvPr/>
        </p:nvSpPr>
        <p:spPr>
          <a:xfrm>
            <a:off x="509457" y="1101819"/>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044363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1101819"/>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3136900" y="2180469"/>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Reescriba su programa de salarios usando try y except de modo que su programa maneje input (entradas) no numéricas de forma correcta.</a:t>
            </a:r>
          </a:p>
          <a:p>
            <a:pPr marL="0" marR="0" lvl="0" indent="0" algn="l" rtl="0">
              <a:lnSpc>
                <a:spcPct val="100000"/>
              </a:lnSpc>
              <a:spcBef>
                <a:spcPts val="0"/>
              </a:spcBef>
              <a:spcAft>
                <a:spcPts val="0"/>
              </a:spcAft>
              <a:buClr>
                <a:schemeClr val="lt1"/>
              </a:buClr>
              <a:buFont typeface="Cabin"/>
              <a:buNone/>
            </a:pPr>
            <a:endParaRPr lang="es-AR" sz="3800"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20</a:t>
            </a:r>
            <a:r>
              <a:rPr lang="es-AR" sz="3800" u="none" strike="noStrike" cap="none" dirty="0" smtClean="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Tarifa: </a:t>
            </a:r>
            <a:r>
              <a:rPr lang="es-AR" sz="3800" u="none" strike="noStrike" cap="none" dirty="0" smtClean="0">
                <a:solidFill>
                  <a:srgbClr val="FFFF00"/>
                </a:solidFill>
                <a:latin typeface="Courier" charset="0"/>
                <a:ea typeface="Courier" charset="0"/>
                <a:cs typeface="Courier" charset="0"/>
                <a:sym typeface="Cabin"/>
              </a:rPr>
              <a:t>nueve</a:t>
            </a:r>
            <a:endParaRPr lang="es-AR" sz="3800" u="none" strike="noStrike" cap="none" dirty="0" smtClean="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rgbClr val="E06666"/>
                </a:solidFill>
                <a:latin typeface="Courier" charset="0"/>
                <a:ea typeface="Courier" charset="0"/>
                <a:cs typeface="Courier" charset="0"/>
                <a:sym typeface="Cabin"/>
              </a:rPr>
              <a:t>Error, por favor, ingresar un valor numérico</a:t>
            </a:r>
          </a:p>
          <a:p>
            <a:pPr marL="0" marR="0" lvl="0" indent="0" algn="ctr" rtl="0">
              <a:lnSpc>
                <a:spcPct val="100000"/>
              </a:lnSpc>
              <a:spcBef>
                <a:spcPts val="0"/>
              </a:spcBef>
              <a:spcAft>
                <a:spcPts val="0"/>
              </a:spcAft>
              <a:buNone/>
            </a:pPr>
            <a:endParaRPr lang="es-AR" sz="3800" u="none" strike="noStrike" cap="none" dirty="0" smtClean="0">
              <a:solidFill>
                <a:schemeClr val="lt1"/>
              </a:solidFill>
              <a:latin typeface="Courier" charset="0"/>
              <a:ea typeface="Courier" charset="0"/>
              <a:cs typeface="Courier" charset="0"/>
              <a:sym typeface="Cabin"/>
            </a:endParaRPr>
          </a:p>
          <a:p>
            <a:pPr lvl="0">
              <a:buClr>
                <a:schemeClr val="lt1"/>
              </a:buClr>
              <a:buSzPct val="25000"/>
            </a:pPr>
            <a:r>
              <a:rPr lang="es-AR" sz="3800"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cuarenta</a:t>
            </a:r>
            <a:endParaRPr lang="es-AR" sz="3800" u="none" strike="noStrike" cap="none" dirty="0" smtClean="0">
              <a:solidFill>
                <a:schemeClr val="lt1"/>
              </a:solidFill>
              <a:latin typeface="Courier" charset="0"/>
              <a:ea typeface="Courier" charset="0"/>
              <a:cs typeface="Courier" charset="0"/>
              <a:sym typeface="Cabin"/>
            </a:endParaRPr>
          </a:p>
          <a:p>
            <a:pPr lvl="0">
              <a:buClr>
                <a:schemeClr val="lt1"/>
              </a:buClr>
              <a:buSzPct val="25000"/>
            </a:pPr>
            <a:r>
              <a:rPr lang="es-AR" sz="3800" dirty="0">
                <a:solidFill>
                  <a:srgbClr val="E06666"/>
                </a:solidFill>
                <a:latin typeface="Courier" charset="0"/>
                <a:ea typeface="Courier" charset="0"/>
                <a:cs typeface="Courier" charset="0"/>
                <a:sym typeface="Cabin"/>
              </a:rPr>
              <a:t>Error, por favor, </a:t>
            </a:r>
            <a:r>
              <a:rPr lang="es-AR" sz="3800" dirty="0" smtClean="0">
                <a:solidFill>
                  <a:srgbClr val="E06666"/>
                </a:solidFill>
                <a:latin typeface="Courier" charset="0"/>
                <a:ea typeface="Courier" charset="0"/>
                <a:cs typeface="Courier" charset="0"/>
                <a:sym typeface="Cabin"/>
              </a:rPr>
              <a:t>ingresar </a:t>
            </a:r>
            <a:r>
              <a:rPr lang="es-AR" sz="3800" dirty="0">
                <a:solidFill>
                  <a:srgbClr val="E06666"/>
                </a:solidFill>
                <a:latin typeface="Courier" charset="0"/>
                <a:ea typeface="Courier" charset="0"/>
                <a:cs typeface="Courier" charset="0"/>
                <a:sym typeface="Cabin"/>
              </a:rPr>
              <a:t>un valor numérico</a:t>
            </a:r>
          </a:p>
        </p:txBody>
      </p:sp>
    </p:spTree>
    <p:extLst>
      <p:ext uri="{BB962C8B-B14F-4D97-AF65-F5344CB8AC3E}">
        <p14:creationId xmlns:p14="http://schemas.microsoft.com/office/powerpoint/2010/main" val="1546307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689" name="Shape 689"/>
          <p:cNvSpPr txBox="1">
            <a:spLocks noGrp="1"/>
          </p:cNvSpPr>
          <p:nvPr>
            <p:ph idx="1"/>
          </p:nvPr>
        </p:nvSpPr>
        <p:spPr>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Operadores de comparación</a:t>
            </a:r>
            <a:br>
              <a:rPr lang="es-AR" sz="3600" b="0" u="none" strike="noStrike" cap="none" dirty="0" smtClean="0">
                <a:solidFill>
                  <a:schemeClr val="lt1"/>
                </a:solidFill>
                <a:latin typeface="Arial" charset="0"/>
                <a:ea typeface="Arial" charset="0"/>
                <a:cs typeface="Arial" charset="0"/>
                <a:sym typeface="Cabin"/>
              </a:rPr>
            </a:br>
            <a:r>
              <a:rPr lang="es-AR" sz="3600" b="0" u="none" strike="noStrike" cap="none" dirty="0" smtClean="0">
                <a:solidFill>
                  <a:srgbClr val="00FFFF"/>
                </a:solidFill>
                <a:latin typeface="Arial" charset="0"/>
                <a:ea typeface="Arial" charset="0"/>
                <a:cs typeface="Arial" charset="0"/>
                <a:sym typeface="Cabin"/>
              </a:rPr>
              <a:t>==   &lt;=   &gt;=   &gt;   &lt;   !   =</a:t>
            </a:r>
          </a:p>
          <a:p>
            <a:pPr marL="685800" marR="0" lvl="0" indent="-437896" algn="l" rtl="0">
              <a:lnSpc>
                <a:spcPct val="8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Indentación</a:t>
            </a:r>
          </a:p>
          <a:p>
            <a:pPr marL="685800" marR="0" lvl="0" indent="-437896" algn="l" rtl="0">
              <a:lnSpc>
                <a:spcPct val="8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Decisiones Unidireccionales</a:t>
            </a:r>
            <a:endParaRPr lang="es-AR" sz="3600" b="0" dirty="0" smtClean="0">
              <a:solidFill>
                <a:schemeClr val="lt1"/>
              </a:solidFill>
              <a:latin typeface="Arial" charset="0"/>
              <a:ea typeface="Arial" charset="0"/>
              <a:cs typeface="Arial" charset="0"/>
              <a:sym typeface="Cabin"/>
            </a:endParaRPr>
          </a:p>
          <a:p>
            <a:pPr marL="685800" indent="-437896">
              <a:lnSpc>
                <a:spcPct val="80000"/>
              </a:lnSpc>
              <a:spcBef>
                <a:spcPts val="3500"/>
              </a:spcBef>
              <a:buClr>
                <a:schemeClr val="lt1"/>
              </a:buClr>
              <a:buSzPct val="100000"/>
              <a:buFont typeface="Cabin"/>
              <a:buChar char="•"/>
            </a:pPr>
            <a:r>
              <a:rPr lang="es-AR" sz="3600" b="0" dirty="0">
                <a:solidFill>
                  <a:schemeClr val="lt1"/>
                </a:solidFill>
                <a:latin typeface="Arial" charset="0"/>
                <a:ea typeface="Arial" charset="0"/>
                <a:cs typeface="Arial" charset="0"/>
                <a:sym typeface="Cabin"/>
              </a:rPr>
              <a:t>Decisiones </a:t>
            </a:r>
            <a:r>
              <a:rPr lang="es-AR" sz="3600" b="0" dirty="0" smtClean="0">
                <a:solidFill>
                  <a:schemeClr val="lt1"/>
                </a:solidFill>
                <a:latin typeface="Arial" charset="0"/>
                <a:ea typeface="Arial" charset="0"/>
                <a:cs typeface="Arial" charset="0"/>
                <a:sym typeface="Cabin"/>
              </a:rPr>
              <a:t>Bidireccionales:</a:t>
            </a:r>
            <a:br>
              <a:rPr lang="es-AR" sz="3600" b="0" dirty="0" smtClean="0">
                <a:solidFill>
                  <a:schemeClr val="lt1"/>
                </a:solidFill>
                <a:latin typeface="Arial" charset="0"/>
                <a:ea typeface="Arial" charset="0"/>
                <a:cs typeface="Arial" charset="0"/>
                <a:sym typeface="Cabin"/>
              </a:rPr>
            </a:br>
            <a:r>
              <a:rPr lang="es-AR" sz="3600" b="0" dirty="0" smtClean="0">
                <a:solidFill>
                  <a:srgbClr val="00FF00"/>
                </a:solidFill>
                <a:latin typeface="Arial" charset="0"/>
                <a:ea typeface="Arial" charset="0"/>
                <a:cs typeface="Arial" charset="0"/>
                <a:sym typeface="Cabin"/>
              </a:rPr>
              <a:t>if:</a:t>
            </a:r>
            <a:r>
              <a:rPr lang="es-AR" sz="3600" b="0" dirty="0" smtClean="0">
                <a:solidFill>
                  <a:schemeClr val="lt1"/>
                </a:solidFill>
                <a:latin typeface="Arial" charset="0"/>
                <a:ea typeface="Arial" charset="0"/>
                <a:cs typeface="Arial" charset="0"/>
                <a:sym typeface="Cabin"/>
              </a:rPr>
              <a:t>  y </a:t>
            </a:r>
            <a:r>
              <a:rPr lang="es-AR" sz="3600" b="0" dirty="0" smtClean="0">
                <a:solidFill>
                  <a:srgbClr val="00FF00"/>
                </a:solidFill>
                <a:latin typeface="Arial" charset="0"/>
                <a:ea typeface="Arial" charset="0"/>
                <a:cs typeface="Arial" charset="0"/>
                <a:sym typeface="Cabin"/>
              </a:rPr>
              <a:t>else:</a:t>
            </a:r>
            <a:endParaRPr lang="es-AR" sz="3600" b="0" dirty="0">
              <a:solidFill>
                <a:srgbClr val="00FF00"/>
              </a:solidFill>
              <a:latin typeface="Arial" charset="0"/>
              <a:ea typeface="Arial" charset="0"/>
              <a:cs typeface="Arial" charset="0"/>
              <a:sym typeface="Cabin"/>
            </a:endParaRPr>
          </a:p>
        </p:txBody>
      </p:sp>
      <p:sp>
        <p:nvSpPr>
          <p:cNvPr id="690" name="Shape 690"/>
          <p:cNvSpPr txBox="1">
            <a:spLocks noGrp="1"/>
          </p:cNvSpPr>
          <p:nvPr>
            <p:ph type="body" idx="4294967295"/>
          </p:nvPr>
        </p:nvSpPr>
        <p:spPr>
          <a:xfrm>
            <a:off x="8452979" y="2472824"/>
            <a:ext cx="6725999" cy="570230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Decisiones Anidadas</a:t>
            </a:r>
          </a:p>
          <a:p>
            <a:pPr marL="685800" indent="-437896">
              <a:lnSpc>
                <a:spcPct val="80000"/>
              </a:lnSpc>
              <a:spcBef>
                <a:spcPts val="3500"/>
              </a:spcBef>
              <a:buClr>
                <a:schemeClr val="lt1"/>
              </a:buClr>
              <a:buSzPct val="100000"/>
              <a:buFont typeface="Cabin"/>
              <a:buChar char="•"/>
            </a:pPr>
            <a:r>
              <a:rPr lang="es-AR" sz="3600" b="0" dirty="0">
                <a:solidFill>
                  <a:schemeClr val="lt1"/>
                </a:solidFill>
                <a:latin typeface="Arial" charset="0"/>
                <a:ea typeface="Arial" charset="0"/>
                <a:cs typeface="Arial" charset="0"/>
                <a:sym typeface="Cabin"/>
              </a:rPr>
              <a:t>Decisiones </a:t>
            </a:r>
            <a:r>
              <a:rPr lang="es-AR" sz="3600" b="0" dirty="0" smtClean="0">
                <a:solidFill>
                  <a:schemeClr val="lt1"/>
                </a:solidFill>
                <a:latin typeface="Arial" charset="0"/>
                <a:ea typeface="Arial" charset="0"/>
                <a:cs typeface="Arial" charset="0"/>
                <a:sym typeface="Cabin"/>
              </a:rPr>
              <a:t>Multidireccionales </a:t>
            </a:r>
            <a:r>
              <a:rPr lang="es-AR" sz="3600" b="0" u="none" strike="noStrike" cap="none" dirty="0" smtClean="0">
                <a:solidFill>
                  <a:schemeClr val="lt1"/>
                </a:solidFill>
                <a:latin typeface="Arial" charset="0"/>
                <a:ea typeface="Arial" charset="0"/>
                <a:cs typeface="Arial" charset="0"/>
                <a:sym typeface="Cabin"/>
              </a:rPr>
              <a:t>usando </a:t>
            </a:r>
            <a:r>
              <a:rPr lang="es-AR" sz="3600" b="0" u="none" strike="noStrike" cap="none" dirty="0" smtClean="0">
                <a:solidFill>
                  <a:srgbClr val="00FF00"/>
                </a:solidFill>
                <a:latin typeface="Arial" charset="0"/>
                <a:ea typeface="Arial" charset="0"/>
                <a:cs typeface="Arial" charset="0"/>
                <a:sym typeface="Cabin"/>
              </a:rPr>
              <a:t>elif</a:t>
            </a:r>
          </a:p>
          <a:p>
            <a:pPr marL="685800" marR="0" lvl="0" indent="-437896" algn="l" rtl="0">
              <a:lnSpc>
                <a:spcPct val="80000"/>
              </a:lnSpc>
              <a:spcBef>
                <a:spcPts val="3500"/>
              </a:spcBef>
              <a:spcAft>
                <a:spcPts val="0"/>
              </a:spcAft>
              <a:buClr>
                <a:schemeClr val="lt1"/>
              </a:buClr>
              <a:buSzPct val="100000"/>
              <a:buFont typeface="Cabin"/>
              <a:buChar char="•"/>
            </a:pPr>
            <a:r>
              <a:rPr lang="es-AR" sz="3600" b="0" dirty="0" smtClean="0">
                <a:solidFill>
                  <a:srgbClr val="00FF00"/>
                </a:solidFill>
                <a:latin typeface="Arial" charset="0"/>
                <a:ea typeface="Arial" charset="0"/>
                <a:cs typeface="Arial" charset="0"/>
                <a:sym typeface="Cabin"/>
              </a:rPr>
              <a:t>t</a:t>
            </a:r>
            <a:r>
              <a:rPr lang="es-AR" sz="3600" b="0" u="none" strike="noStrike" cap="none" dirty="0" smtClean="0">
                <a:solidFill>
                  <a:srgbClr val="00FF00"/>
                </a:solidFill>
                <a:latin typeface="Arial" charset="0"/>
                <a:ea typeface="Arial" charset="0"/>
                <a:cs typeface="Arial" charset="0"/>
                <a:sym typeface="Cabin"/>
              </a:rPr>
              <a:t>ry</a:t>
            </a:r>
            <a:r>
              <a:rPr lang="es-AR" sz="3600" b="0" u="none" strike="noStrike" cap="none" dirty="0" smtClean="0">
                <a:solidFill>
                  <a:schemeClr val="lt1"/>
                </a:solidFill>
                <a:latin typeface="Arial" charset="0"/>
                <a:ea typeface="Arial" charset="0"/>
                <a:cs typeface="Arial" charset="0"/>
                <a:sym typeface="Cabin"/>
              </a:rPr>
              <a:t> / </a:t>
            </a:r>
            <a:r>
              <a:rPr lang="es-AR" sz="3600" b="0" dirty="0" smtClean="0">
                <a:solidFill>
                  <a:srgbClr val="FF9900"/>
                </a:solidFill>
                <a:latin typeface="Arial" charset="0"/>
                <a:ea typeface="Arial" charset="0"/>
                <a:cs typeface="Arial" charset="0"/>
                <a:sym typeface="Cabin"/>
              </a:rPr>
              <a:t>e</a:t>
            </a:r>
            <a:r>
              <a:rPr lang="es-AR" sz="3600" b="0" u="none" strike="noStrike" cap="none" dirty="0" smtClean="0">
                <a:solidFill>
                  <a:srgbClr val="FF9900"/>
                </a:solidFill>
                <a:latin typeface="Arial" charset="0"/>
                <a:ea typeface="Arial" charset="0"/>
                <a:cs typeface="Arial" charset="0"/>
                <a:sym typeface="Cabin"/>
              </a:rPr>
              <a:t>xcept</a:t>
            </a:r>
            <a:r>
              <a:rPr lang="es-AR" sz="3600" b="0" u="none" strike="noStrike" cap="none" dirty="0" smtClean="0">
                <a:solidFill>
                  <a:schemeClr val="lt1"/>
                </a:solidFill>
                <a:latin typeface="Arial" charset="0"/>
                <a:ea typeface="Arial" charset="0"/>
                <a:cs typeface="Arial" charset="0"/>
                <a:sym typeface="Cabin"/>
              </a:rPr>
              <a:t> para compensar errores</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140779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a:spcBef>
                <a:spcPts val="0"/>
              </a:spcBef>
            </a:pPr>
            <a:r>
              <a:rPr lang="es-ES" sz="3600" dirty="0">
                <a:solidFill>
                  <a:srgbClr val="FFFF00"/>
                </a:solidFill>
              </a:rPr>
              <a:t>Agradecimientos / Colaboraciones</a:t>
            </a:r>
            <a:endParaRPr lang="en-US" sz="3600" dirty="0">
              <a:solidFill>
                <a:srgbClr val="FFFF00"/>
              </a:solidFill>
            </a:endParaRP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a:t>
            </a:r>
            <a:r>
              <a:rPr lang="es-ES" sz="1800" dirty="0" smtClean="0">
                <a:solidFill>
                  <a:srgbClr val="FFFFFF"/>
                </a:solidFill>
              </a:rPr>
              <a:t>Michigan, </a:t>
            </a:r>
            <a:r>
              <a:rPr lang="es-ES" sz="1800" dirty="0">
                <a:solidFill>
                  <a:srgbClr val="FFFFFF"/>
                </a:solidFill>
              </a:rPr>
              <a:t>y </a:t>
            </a:r>
            <a:r>
              <a:rPr lang="es-ES" sz="1800" dirty="0" smtClean="0">
                <a:solidFill>
                  <a:srgbClr val="FFFFFF"/>
                </a:solidFill>
              </a:rPr>
              <a:t>se </a:t>
            </a:r>
            <a:r>
              <a:rPr lang="es-ES" sz="1800" dirty="0">
                <a:solidFill>
                  <a:srgbClr val="FFFFFF"/>
                </a:solidFill>
              </a:rPr>
              <a:t>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5">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3489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Shape 291"/>
          <p:cNvSpPr txBox="1"/>
          <p:nvPr/>
        </p:nvSpPr>
        <p:spPr>
          <a:xfrm>
            <a:off x="1155700" y="2318469"/>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x = 5</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x == 5 : </a:t>
            </a:r>
          </a:p>
          <a:p>
            <a:pPr lvl="0">
              <a:buClr>
                <a:srgbClr val="00FF00"/>
              </a:buClr>
              <a:buSzPct val="25000"/>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dirty="0">
                <a:solidFill>
                  <a:srgbClr val="00FF00"/>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Igual a 5</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ES" sz="3000" b="1" i="0" u="none" strike="noStrike" cap="none" dirty="0" err="1" smtClean="0">
                <a:solidFill>
                  <a:srgbClr val="FF00FF"/>
                </a:solidFill>
                <a:latin typeface="Courier New"/>
                <a:ea typeface="Courier New"/>
                <a:cs typeface="Courier New"/>
                <a:sym typeface="Courier New"/>
              </a:rPr>
              <a:t>if</a:t>
            </a:r>
            <a:r>
              <a:rPr lang="es-ES" sz="3000" b="1" i="0" u="none" strike="noStrike" cap="none" dirty="0" smtClean="0">
                <a:solidFill>
                  <a:srgbClr val="FF00FF"/>
                </a:solidFill>
                <a:latin typeface="Courier New"/>
                <a:ea typeface="Courier New"/>
                <a:cs typeface="Courier New"/>
                <a:sym typeface="Courier New"/>
              </a:rPr>
              <a:t> x &gt; 4 : </a:t>
            </a:r>
          </a:p>
          <a:p>
            <a:pPr lvl="0">
              <a:buClr>
                <a:srgbClr val="FF00FF"/>
              </a:buClr>
              <a:buSzPct val="25000"/>
            </a:pPr>
            <a:r>
              <a:rPr lang="es-ES" sz="3000" b="1" i="0" u="none" strike="noStrike" cap="none" dirty="0" smtClean="0">
                <a:solidFill>
                  <a:srgbClr val="FF00FF"/>
                </a:solidFill>
                <a:latin typeface="Courier New"/>
                <a:ea typeface="Courier New"/>
                <a:cs typeface="Courier New"/>
                <a:sym typeface="Courier New"/>
              </a:rPr>
              <a:t>   </a:t>
            </a:r>
            <a:r>
              <a:rPr lang="es-ES" sz="3000" b="1" i="0" u="none" strike="noStrike" cap="none" dirty="0" err="1" smtClean="0">
                <a:solidFill>
                  <a:srgbClr val="FF00FF"/>
                </a:solidFill>
                <a:latin typeface="Courier New"/>
                <a:ea typeface="Courier New"/>
                <a:cs typeface="Courier New"/>
                <a:sym typeface="Courier New"/>
              </a:rPr>
              <a:t>print</a:t>
            </a:r>
            <a:r>
              <a:rPr lang="es-ES" sz="3000" b="1" i="0" u="none" strike="noStrike" cap="none" dirty="0" smtClean="0">
                <a:solidFill>
                  <a:srgbClr val="FF00FF"/>
                </a:solidFill>
                <a:latin typeface="Courier New"/>
                <a:ea typeface="Courier New"/>
                <a:cs typeface="Courier New"/>
                <a:sym typeface="Courier New"/>
              </a:rPr>
              <a:t>(</a:t>
            </a:r>
            <a:r>
              <a:rPr lang="es-ES" sz="3000" b="1" dirty="0">
                <a:solidFill>
                  <a:srgbClr val="FF00FF"/>
                </a:solidFill>
                <a:latin typeface="Courier New"/>
                <a:ea typeface="Courier New"/>
                <a:cs typeface="Courier New"/>
                <a:sym typeface="Courier New"/>
              </a:rPr>
              <a:t>'</a:t>
            </a:r>
            <a:r>
              <a:rPr lang="es-ES" sz="3000" b="1" i="0" u="none" strike="noStrike" cap="none" dirty="0" smtClean="0">
                <a:solidFill>
                  <a:srgbClr val="FF00FF"/>
                </a:solidFill>
                <a:latin typeface="Courier New"/>
                <a:ea typeface="Courier New"/>
                <a:cs typeface="Courier New"/>
                <a:sym typeface="Courier New"/>
              </a:rPr>
              <a:t>Mayor que 4</a:t>
            </a:r>
            <a:r>
              <a:rPr lang="es-ES" sz="3000" b="1" dirty="0" smtClean="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if</a:t>
            </a:r>
            <a:r>
              <a:rPr lang="es-ES" sz="3000" b="1" i="0" u="none" strike="noStrike" cap="none" dirty="0" smtClean="0">
                <a:solidFill>
                  <a:srgbClr val="FF9900"/>
                </a:solidFill>
                <a:latin typeface="Courier New"/>
                <a:ea typeface="Courier New"/>
                <a:cs typeface="Courier New"/>
                <a:sym typeface="Courier New"/>
              </a:rPr>
              <a:t>  x &gt;= 5 :</a:t>
            </a:r>
          </a:p>
          <a:p>
            <a:pPr lvl="0">
              <a:buClr>
                <a:srgbClr val="FF7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Mayor que o Igual a 5</a:t>
            </a:r>
            <a:r>
              <a:rPr lang="es-ES" sz="3000" b="1" dirty="0" smtClean="0">
                <a:solidFill>
                  <a:srgbClr val="FF9900"/>
                </a:solidFill>
                <a:latin typeface="Courier New"/>
                <a:ea typeface="Courier New"/>
                <a:cs typeface="Courier New"/>
                <a:sym typeface="Courier New"/>
              </a:rPr>
              <a:t>')</a:t>
            </a:r>
            <a:endParaRPr lang="es-ES" sz="3000" b="1" i="0" u="none" strike="noStrike" cap="none" dirty="0" smtClean="0">
              <a:solidFill>
                <a:srgbClr val="FF9900"/>
              </a:solidFill>
              <a:latin typeface="Courier New"/>
              <a:ea typeface="Courier New"/>
              <a:cs typeface="Courier New"/>
              <a:sym typeface="Courier New"/>
            </a:endParaRPr>
          </a:p>
          <a:p>
            <a:pPr lvl="0">
              <a:buClr>
                <a:srgbClr val="FF0000"/>
              </a:buClr>
              <a:buSzPct val="25000"/>
            </a:pPr>
            <a:r>
              <a:rPr lang="es-ES" sz="3000" b="1" i="0" u="none" strike="noStrike" cap="none" dirty="0" err="1" smtClean="0">
                <a:solidFill>
                  <a:srgbClr val="D9D9D9"/>
                </a:solidFill>
                <a:latin typeface="Courier New"/>
                <a:ea typeface="Courier New"/>
                <a:cs typeface="Courier New"/>
                <a:sym typeface="Courier New"/>
              </a:rPr>
              <a:t>if</a:t>
            </a:r>
            <a:r>
              <a:rPr lang="es-ES" sz="3000" b="1" i="0" u="none" strike="noStrike" cap="none" dirty="0" smtClean="0">
                <a:solidFill>
                  <a:srgbClr val="D9D9D9"/>
                </a:solidFill>
                <a:latin typeface="Courier New"/>
                <a:ea typeface="Courier New"/>
                <a:cs typeface="Courier New"/>
                <a:sym typeface="Courier New"/>
              </a:rPr>
              <a:t> x &lt; 6 : </a:t>
            </a:r>
            <a:r>
              <a:rPr lang="es-ES" sz="3000" b="1" i="0" u="none" strike="noStrike" cap="none" dirty="0" err="1" smtClean="0">
                <a:solidFill>
                  <a:srgbClr val="D9D9D9"/>
                </a:solidFill>
                <a:latin typeface="Courier New"/>
                <a:ea typeface="Courier New"/>
                <a:cs typeface="Courier New"/>
                <a:sym typeface="Courier New"/>
              </a:rPr>
              <a:t>print</a:t>
            </a:r>
            <a:r>
              <a:rPr lang="es-ES" sz="3000" b="1" i="0" u="none" strike="noStrike" cap="none" dirty="0" smtClean="0">
                <a:solidFill>
                  <a:srgbClr val="D9D9D9"/>
                </a:solidFill>
                <a:latin typeface="Courier New"/>
                <a:ea typeface="Courier New"/>
                <a:cs typeface="Courier New"/>
                <a:sym typeface="Courier New"/>
              </a:rPr>
              <a:t>(</a:t>
            </a:r>
            <a:r>
              <a:rPr lang="es-ES" sz="3000" b="1" dirty="0">
                <a:solidFill>
                  <a:srgbClr val="D9D9D9"/>
                </a:solidFill>
                <a:latin typeface="Courier New"/>
                <a:ea typeface="Courier New"/>
                <a:cs typeface="Courier New"/>
                <a:sym typeface="Courier New"/>
              </a:rPr>
              <a:t>'</a:t>
            </a:r>
            <a:r>
              <a:rPr lang="es-ES" sz="3000" b="1" i="0" u="none" strike="noStrike" cap="none" dirty="0" smtClean="0">
                <a:solidFill>
                  <a:srgbClr val="D9D9D9"/>
                </a:solidFill>
                <a:latin typeface="Courier New"/>
                <a:ea typeface="Courier New"/>
                <a:cs typeface="Courier New"/>
                <a:sym typeface="Courier New"/>
              </a:rPr>
              <a:t>Menor que 6</a:t>
            </a:r>
            <a:r>
              <a:rPr lang="es-ES" sz="3000" b="1" dirty="0" smtClean="0">
                <a:solidFill>
                  <a:srgbClr val="D9D9D9"/>
                </a:solidFill>
                <a:latin typeface="Courier New"/>
                <a:ea typeface="Courier New"/>
                <a:cs typeface="Courier New"/>
                <a:sym typeface="Courier New"/>
              </a:rPr>
              <a:t>') </a:t>
            </a:r>
            <a:endParaRPr lang="es-ES" sz="3000" b="1" i="0" u="none" strike="noStrike" cap="none" dirty="0" smtClean="0">
              <a:solidFill>
                <a:srgbClr val="D9D9D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x &lt;= 5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Menor que o Igual a 5</a:t>
            </a:r>
            <a:r>
              <a:rPr lang="es-ES" sz="3000" b="1"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FF"/>
              </a:buClr>
              <a:buSzPct val="25000"/>
              <a:buFont typeface="Cabin"/>
              <a:buNone/>
            </a:pPr>
            <a:r>
              <a:rPr lang="es-ES" sz="3000" b="1" i="0" u="none" strike="noStrike" cap="none" dirty="0" err="1" smtClean="0">
                <a:solidFill>
                  <a:srgbClr val="00FFFF"/>
                </a:solidFill>
                <a:latin typeface="Courier New"/>
                <a:ea typeface="Courier New"/>
                <a:cs typeface="Courier New"/>
                <a:sym typeface="Courier New"/>
              </a:rPr>
              <a:t>if</a:t>
            </a:r>
            <a:r>
              <a:rPr lang="es-ES" sz="3000" b="1" i="0" u="none" strike="noStrike" cap="none" dirty="0" smtClean="0">
                <a:solidFill>
                  <a:srgbClr val="00FFFF"/>
                </a:solidFill>
                <a:latin typeface="Courier New"/>
                <a:ea typeface="Courier New"/>
                <a:cs typeface="Courier New"/>
                <a:sym typeface="Courier New"/>
              </a:rPr>
              <a:t> x != 6 :</a:t>
            </a:r>
          </a:p>
          <a:p>
            <a:pPr lvl="0">
              <a:buClr>
                <a:srgbClr val="00FFFF"/>
              </a:buClr>
              <a:buSzPct val="25000"/>
            </a:pPr>
            <a:r>
              <a:rPr lang="es-ES" sz="3000" b="1" i="0" u="none" strike="noStrike" cap="none" dirty="0" smtClean="0">
                <a:solidFill>
                  <a:srgbClr val="00FFFF"/>
                </a:solidFill>
                <a:latin typeface="Courier New"/>
                <a:ea typeface="Courier New"/>
                <a:cs typeface="Courier New"/>
                <a:sym typeface="Courier New"/>
              </a:rPr>
              <a:t>    </a:t>
            </a:r>
            <a:r>
              <a:rPr lang="es-ES" sz="3000" b="1" i="0" u="none" strike="noStrike" cap="none" dirty="0" err="1" smtClean="0">
                <a:solidFill>
                  <a:srgbClr val="00FFFF"/>
                </a:solidFill>
                <a:latin typeface="Courier New"/>
                <a:ea typeface="Courier New"/>
                <a:cs typeface="Courier New"/>
                <a:sym typeface="Courier New"/>
              </a:rPr>
              <a:t>print</a:t>
            </a:r>
            <a:r>
              <a:rPr lang="es-ES" sz="3000" b="1" i="0" u="none" strike="noStrike" cap="none" dirty="0" smtClean="0">
                <a:solidFill>
                  <a:srgbClr val="00FFFF"/>
                </a:solidFill>
                <a:latin typeface="Courier New"/>
                <a:ea typeface="Courier New"/>
                <a:cs typeface="Courier New"/>
                <a:sym typeface="Courier New"/>
              </a:rPr>
              <a:t>(</a:t>
            </a:r>
            <a:r>
              <a:rPr lang="es-ES" sz="3000" b="1" dirty="0">
                <a:solidFill>
                  <a:srgbClr val="00FFFF"/>
                </a:solidFill>
                <a:latin typeface="Courier New"/>
                <a:ea typeface="Courier New"/>
                <a:cs typeface="Courier New"/>
                <a:sym typeface="Courier New"/>
              </a:rPr>
              <a:t>'</a:t>
            </a:r>
            <a:r>
              <a:rPr lang="es-ES" sz="3000" b="1" i="0" u="none" strike="noStrike" cap="none" dirty="0" smtClean="0">
                <a:solidFill>
                  <a:srgbClr val="00FFFF"/>
                </a:solidFill>
                <a:latin typeface="Courier New"/>
                <a:ea typeface="Courier New"/>
                <a:cs typeface="Courier New"/>
                <a:sym typeface="Courier New"/>
              </a:rPr>
              <a:t>No igual a 6</a:t>
            </a:r>
            <a:r>
              <a:rPr lang="es-ES" sz="3000" b="1" dirty="0" smtClean="0">
                <a:solidFill>
                  <a:srgbClr val="00FFFF"/>
                </a:solidFill>
                <a:latin typeface="Courier New"/>
                <a:ea typeface="Courier New"/>
                <a:cs typeface="Courier New"/>
                <a:sym typeface="Courier New"/>
              </a:rPr>
              <a:t>')</a:t>
            </a:r>
            <a:endParaRPr lang="es-ES" sz="3000" b="1" i="0" u="none" strike="noStrike" cap="none" dirty="0">
              <a:solidFill>
                <a:srgbClr val="00FFFF"/>
              </a:solidFill>
              <a:latin typeface="Courier New"/>
              <a:ea typeface="Courier New"/>
              <a:cs typeface="Courier New"/>
              <a:sym typeface="Courier New"/>
            </a:endParaRPr>
          </a:p>
        </p:txBody>
      </p:sp>
      <p:sp>
        <p:nvSpPr>
          <p:cNvPr id="292" name="Shape 292"/>
          <p:cNvSpPr txBox="1"/>
          <p:nvPr/>
        </p:nvSpPr>
        <p:spPr>
          <a:xfrm>
            <a:off x="10513900" y="2619264"/>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Igual a 5</a:t>
            </a:r>
          </a:p>
          <a:p>
            <a:pPr marL="0" marR="0" lvl="0" indent="0" algn="l" rtl="0">
              <a:lnSpc>
                <a:spcPct val="150000"/>
              </a:lnSpc>
              <a:spcBef>
                <a:spcPts val="0"/>
              </a:spcBef>
              <a:spcAft>
                <a:spcPts val="0"/>
              </a:spcAft>
              <a:buClr>
                <a:srgbClr val="FF00FF"/>
              </a:buClr>
              <a:buSzPct val="25000"/>
              <a:buFont typeface="Cabin"/>
              <a:buNone/>
            </a:pPr>
            <a:r>
              <a:rPr lang="es-AR" sz="3600" u="none" strike="noStrike" cap="none" dirty="0" smtClean="0">
                <a:solidFill>
                  <a:srgbClr val="FF00FF"/>
                </a:solidFill>
                <a:latin typeface="Arial" charset="0"/>
                <a:ea typeface="Arial" charset="0"/>
                <a:cs typeface="Arial" charset="0"/>
                <a:sym typeface="Cabin"/>
              </a:rPr>
              <a:t>Mayor que 4</a:t>
            </a:r>
          </a:p>
          <a:p>
            <a:pPr marL="0" marR="0" lvl="0" indent="0" algn="l" rtl="0">
              <a:lnSpc>
                <a:spcPct val="15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Mayor que o Igual a 5</a:t>
            </a:r>
          </a:p>
          <a:p>
            <a:pPr marL="0" marR="0" lvl="0" indent="0" algn="l" rtl="0">
              <a:lnSpc>
                <a:spcPct val="150000"/>
              </a:lnSpc>
              <a:spcBef>
                <a:spcPts val="0"/>
              </a:spcBef>
              <a:spcAft>
                <a:spcPts val="0"/>
              </a:spcAft>
              <a:buClr>
                <a:srgbClr val="FF0000"/>
              </a:buClr>
              <a:buSzPct val="25000"/>
              <a:buFont typeface="Cabin"/>
              <a:buNone/>
            </a:pPr>
            <a:r>
              <a:rPr lang="es-AR" sz="3600" u="none" strike="noStrike" cap="none" dirty="0" smtClean="0">
                <a:solidFill>
                  <a:srgbClr val="CCCCCC"/>
                </a:solidFill>
                <a:latin typeface="Arial" charset="0"/>
                <a:ea typeface="Arial" charset="0"/>
                <a:cs typeface="Arial" charset="0"/>
                <a:sym typeface="Cabin"/>
              </a:rPr>
              <a:t>Menor que 6</a:t>
            </a:r>
          </a:p>
          <a:p>
            <a:pPr marL="0" marR="0" lvl="0" indent="0" algn="l" rtl="0">
              <a:lnSpc>
                <a:spcPct val="150000"/>
              </a:lnSpc>
              <a:spcBef>
                <a:spcPts val="0"/>
              </a:spcBef>
              <a:spcAft>
                <a:spcPts val="0"/>
              </a:spcAft>
              <a:buClr>
                <a:srgbClr val="FFFF00"/>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Menor que o Igual a 5</a:t>
            </a:r>
          </a:p>
          <a:p>
            <a:pPr marL="0" marR="0" lvl="0" indent="0" algn="l" rtl="0">
              <a:lnSpc>
                <a:spcPct val="150000"/>
              </a:lnSpc>
              <a:spcBef>
                <a:spcPts val="0"/>
              </a:spcBef>
              <a:spcAft>
                <a:spcPts val="0"/>
              </a:spcAft>
              <a:buClr>
                <a:srgbClr val="00FFFF"/>
              </a:buClr>
              <a:buSzPct val="25000"/>
              <a:buFont typeface="Cabin"/>
              <a:buNone/>
            </a:pPr>
            <a:r>
              <a:rPr lang="es-AR" sz="3600" u="none" strike="noStrike" cap="none" dirty="0" smtClean="0">
                <a:solidFill>
                  <a:srgbClr val="00FFFF"/>
                </a:solidFill>
                <a:latin typeface="Arial" charset="0"/>
                <a:ea typeface="Arial" charset="0"/>
                <a:cs typeface="Arial" charset="0"/>
                <a:sym typeface="Cabin"/>
              </a:rPr>
              <a:t>No igual a 6</a:t>
            </a:r>
            <a:endParaRPr lang="es-AR" sz="3600" u="none" strike="noStrike" cap="none" dirty="0">
              <a:solidFill>
                <a:srgbClr val="00FFFF"/>
              </a:solidFill>
              <a:latin typeface="Arial" charset="0"/>
              <a:ea typeface="Arial" charset="0"/>
              <a:cs typeface="Arial" charset="0"/>
              <a:sym typeface="Cabin"/>
            </a:endParaRPr>
          </a:p>
        </p:txBody>
      </p:sp>
      <p:cxnSp>
        <p:nvCxnSpPr>
          <p:cNvPr id="293" name="Shape 293"/>
          <p:cNvCxnSpPr/>
          <p:nvPr/>
        </p:nvCxnSpPr>
        <p:spPr>
          <a:xfrm flipH="1">
            <a:off x="8409482" y="5775884"/>
            <a:ext cx="1804067" cy="17956"/>
          </a:xfrm>
          <a:prstGeom prst="straightConnector1">
            <a:avLst/>
          </a:prstGeom>
          <a:noFill/>
          <a:ln w="76200" cap="rnd" cmpd="sng">
            <a:solidFill>
              <a:srgbClr val="CCCCCC"/>
            </a:solidFill>
            <a:prstDash val="solid"/>
            <a:miter/>
            <a:headEnd type="stealth" w="med" len="med"/>
            <a:tailEnd type="none" w="med" len="med"/>
          </a:ln>
        </p:spPr>
      </p:cxnSp>
      <p:sp>
        <p:nvSpPr>
          <p:cNvPr id="7" name="Shape 281"/>
          <p:cNvSpPr txBox="1">
            <a:spLocks noGrp="1"/>
          </p:cNvSpPr>
          <p:nvPr>
            <p:ph type="title"/>
          </p:nvPr>
        </p:nvSpPr>
        <p:spPr>
          <a:xfrm>
            <a:off x="632178" y="905084"/>
            <a:ext cx="14991644" cy="124772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AR" sz="7600" dirty="0">
                <a:solidFill>
                  <a:srgbClr val="FFFF00"/>
                </a:solidFill>
                <a:latin typeface="Arial" charset="0"/>
                <a:ea typeface="Arial" charset="0"/>
                <a:cs typeface="Arial" charset="0"/>
                <a:sym typeface="Cabin"/>
              </a:rPr>
              <a:t>Operadores de Comparación</a:t>
            </a:r>
            <a:endParaRPr lang="en-US" sz="7600" u="none" strike="noStrike" cap="none"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323340" y="546176"/>
            <a:ext cx="10296785"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5400" u="none" strike="noStrike" cap="none" dirty="0" smtClean="0">
                <a:solidFill>
                  <a:srgbClr val="FFFF00"/>
                </a:solidFill>
                <a:latin typeface="Arial" charset="0"/>
                <a:ea typeface="Arial" charset="0"/>
                <a:cs typeface="Arial" charset="0"/>
                <a:sym typeface="Cabin"/>
              </a:rPr>
              <a:t>Decisiones Unidireccionales</a:t>
            </a:r>
            <a:endParaRPr lang="es-AR" sz="5400" u="none" strike="noStrike" cap="none" dirty="0">
              <a:solidFill>
                <a:srgbClr val="FFFF00"/>
              </a:solidFill>
              <a:latin typeface="Arial" charset="0"/>
              <a:ea typeface="Arial" charset="0"/>
              <a:cs typeface="Arial" charset="0"/>
              <a:sym typeface="Cabin"/>
            </a:endParaRPr>
          </a:p>
        </p:txBody>
      </p:sp>
      <p:sp>
        <p:nvSpPr>
          <p:cNvPr id="299" name="Shape 299"/>
          <p:cNvSpPr txBox="1"/>
          <p:nvPr/>
        </p:nvSpPr>
        <p:spPr>
          <a:xfrm>
            <a:off x="631900" y="1680371"/>
            <a:ext cx="5712000"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smtClean="0">
                <a:solidFill>
                  <a:schemeClr val="lt1"/>
                </a:solidFill>
                <a:latin typeface="Courier New"/>
                <a:ea typeface="Courier New"/>
                <a:cs typeface="Courier New"/>
                <a:sym typeface="Courier New"/>
              </a:rPr>
              <a:t>x = 5</a:t>
            </a:r>
          </a:p>
          <a:p>
            <a:pPr lvl="0">
              <a:buClr>
                <a:srgbClr val="FF7F00"/>
              </a:buClr>
              <a:buSzPct val="25000"/>
            </a:pPr>
            <a:r>
              <a:rPr lang="es-ES" sz="3200" b="1" i="0" u="none" strike="noStrike" cap="none" dirty="0" err="1" smtClean="0">
                <a:solidFill>
                  <a:srgbClr val="FF9900"/>
                </a:solidFill>
                <a:latin typeface="Courier New"/>
                <a:ea typeface="Courier New"/>
                <a:cs typeface="Courier New"/>
                <a:sym typeface="Courier New"/>
              </a:rPr>
              <a:t>print</a:t>
            </a:r>
            <a:r>
              <a:rPr lang="es-ES" sz="3200" b="1" i="0" u="none" strike="noStrike" cap="none" dirty="0" smtClean="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smtClean="0">
                <a:solidFill>
                  <a:srgbClr val="FF9900"/>
                </a:solidFill>
                <a:latin typeface="Courier New"/>
                <a:ea typeface="Courier New"/>
                <a:cs typeface="Courier New"/>
                <a:sym typeface="Courier New"/>
              </a:rPr>
              <a:t>Antes de 5</a:t>
            </a:r>
            <a:r>
              <a:rPr lang="es-ES" sz="3200" b="1" dirty="0" smtClean="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ES" sz="3200" b="1" i="0" u="none" strike="noStrike" cap="none" dirty="0" err="1" smtClean="0">
                <a:solidFill>
                  <a:srgbClr val="00FFFF"/>
                </a:solidFill>
                <a:latin typeface="Courier New"/>
                <a:ea typeface="Courier New"/>
                <a:cs typeface="Courier New"/>
                <a:sym typeface="Courier New"/>
              </a:rPr>
              <a:t>if</a:t>
            </a:r>
            <a:r>
              <a:rPr lang="es-ES" sz="3200" b="1" i="0" u="none" strike="noStrike" cap="none" dirty="0" smtClean="0">
                <a:solidFill>
                  <a:srgbClr val="00FFFF"/>
                </a:solidFill>
                <a:latin typeface="Courier New"/>
                <a:ea typeface="Courier New"/>
                <a:cs typeface="Courier New"/>
                <a:sym typeface="Courier New"/>
              </a:rPr>
              <a:t>  x == 5 :</a:t>
            </a:r>
          </a:p>
          <a:p>
            <a:pPr lvl="0">
              <a:buClr>
                <a:srgbClr val="FF00FF"/>
              </a:buClr>
              <a:buSzPct val="25000"/>
            </a:pPr>
            <a:r>
              <a:rPr lang="es-ES" sz="3200" b="1" i="0" u="none" strike="noStrike" cap="none" dirty="0" smtClean="0">
                <a:solidFill>
                  <a:srgbClr val="00FFFF"/>
                </a:solidFill>
                <a:latin typeface="Courier New"/>
                <a:ea typeface="Courier New"/>
                <a:cs typeface="Courier New"/>
                <a:sym typeface="Courier New"/>
              </a:rPr>
              <a:t>    </a:t>
            </a:r>
            <a:r>
              <a:rPr lang="es-ES" sz="3200" b="1" i="0" u="none" strike="noStrike" cap="none" dirty="0" err="1" smtClean="0">
                <a:solidFill>
                  <a:srgbClr val="00FFFF"/>
                </a:solidFill>
                <a:latin typeface="Courier New"/>
                <a:ea typeface="Courier New"/>
                <a:cs typeface="Courier New"/>
                <a:sym typeface="Courier New"/>
              </a:rPr>
              <a:t>print</a:t>
            </a:r>
            <a:r>
              <a:rPr lang="es-ES" sz="3200" b="1" i="0" u="none" strike="noStrike" cap="none" dirty="0" smtClean="0">
                <a:solidFill>
                  <a:srgbClr val="00FFFF"/>
                </a:solidFill>
                <a:latin typeface="Courier New"/>
                <a:ea typeface="Courier New"/>
                <a:cs typeface="Courier New"/>
                <a:sym typeface="Courier New"/>
              </a:rPr>
              <a:t>(</a:t>
            </a:r>
            <a:r>
              <a:rPr lang="es-ES" sz="3200" b="1" dirty="0" smtClean="0">
                <a:solidFill>
                  <a:srgbClr val="00FFFF"/>
                </a:solidFill>
                <a:latin typeface="Courier New"/>
                <a:ea typeface="Courier New"/>
                <a:cs typeface="Courier New"/>
                <a:sym typeface="Courier New"/>
              </a:rPr>
              <a:t>'</a:t>
            </a:r>
            <a:r>
              <a:rPr lang="es-ES" sz="3200" b="1" i="0" u="none" strike="noStrike" cap="none" dirty="0" smtClean="0">
                <a:solidFill>
                  <a:srgbClr val="00FFFF"/>
                </a:solidFill>
                <a:latin typeface="Courier New"/>
                <a:ea typeface="Courier New"/>
                <a:cs typeface="Courier New"/>
                <a:sym typeface="Courier New"/>
              </a:rPr>
              <a:t>Es 5</a:t>
            </a:r>
            <a:r>
              <a:rPr lang="es-ES" sz="3200" b="1" dirty="0" smtClean="0">
                <a:solidFill>
                  <a:srgbClr val="00FFFF"/>
                </a:solidFill>
                <a:latin typeface="Courier New"/>
                <a:ea typeface="Courier New"/>
                <a:cs typeface="Courier New"/>
                <a:sym typeface="Courier New"/>
              </a:rPr>
              <a:t>')</a:t>
            </a:r>
          </a:p>
          <a:p>
            <a:pPr lvl="0">
              <a:buClr>
                <a:srgbClr val="FF00FF"/>
              </a:buClr>
              <a:buSzPct val="25000"/>
            </a:pPr>
            <a:r>
              <a:rPr lang="es-ES" sz="3200" b="1" i="0" u="none" strike="noStrike" cap="none" dirty="0" smtClean="0">
                <a:solidFill>
                  <a:srgbClr val="00FFFF"/>
                </a:solidFill>
                <a:latin typeface="Courier New"/>
                <a:ea typeface="Courier New"/>
                <a:cs typeface="Courier New"/>
                <a:sym typeface="Courier New"/>
              </a:rPr>
              <a:t>    </a:t>
            </a:r>
            <a:r>
              <a:rPr lang="es-ES" sz="3200" b="1" i="0" u="none" strike="noStrike" cap="none" dirty="0" err="1" smtClean="0">
                <a:solidFill>
                  <a:srgbClr val="00FFFF"/>
                </a:solidFill>
                <a:latin typeface="Courier New"/>
                <a:ea typeface="Courier New"/>
                <a:cs typeface="Courier New"/>
                <a:sym typeface="Courier New"/>
              </a:rPr>
              <a:t>print</a:t>
            </a:r>
            <a:r>
              <a:rPr lang="es-ES" sz="3200" b="1" i="0" u="none" strike="noStrike" cap="none" dirty="0" smtClean="0">
                <a:solidFill>
                  <a:srgbClr val="00FFFF"/>
                </a:solidFill>
                <a:latin typeface="Courier New"/>
                <a:ea typeface="Courier New"/>
                <a:cs typeface="Courier New"/>
                <a:sym typeface="Courier New"/>
              </a:rPr>
              <a:t>(</a:t>
            </a:r>
            <a:r>
              <a:rPr lang="es-ES" sz="3200" b="1" dirty="0">
                <a:solidFill>
                  <a:srgbClr val="00FFFF"/>
                </a:solidFill>
                <a:latin typeface="Courier New"/>
                <a:ea typeface="Courier New"/>
                <a:cs typeface="Courier New"/>
                <a:sym typeface="Courier New"/>
              </a:rPr>
              <a:t>'</a:t>
            </a:r>
            <a:r>
              <a:rPr lang="es-ES" sz="3200" b="1" i="0" u="none" strike="noStrike" cap="none" dirty="0" smtClean="0">
                <a:solidFill>
                  <a:srgbClr val="00FFFF"/>
                </a:solidFill>
                <a:latin typeface="Courier New"/>
                <a:ea typeface="Courier New"/>
                <a:cs typeface="Courier New"/>
                <a:sym typeface="Courier New"/>
              </a:rPr>
              <a:t>Sigue Siendo 5</a:t>
            </a:r>
            <a:r>
              <a:rPr lang="es-ES" sz="3200" b="1" dirty="0" smtClean="0">
                <a:solidFill>
                  <a:srgbClr val="00FFFF"/>
                </a:solidFill>
                <a:latin typeface="Courier New"/>
                <a:ea typeface="Courier New"/>
                <a:cs typeface="Courier New"/>
                <a:sym typeface="Courier New"/>
              </a:rPr>
              <a:t>')</a:t>
            </a:r>
          </a:p>
          <a:p>
            <a:pPr lvl="0">
              <a:buClr>
                <a:srgbClr val="FF00FF"/>
              </a:buClr>
              <a:buSzPct val="25000"/>
            </a:pPr>
            <a:r>
              <a:rPr lang="es-ES" sz="3200" b="1" i="0" u="none" strike="noStrike" cap="none" dirty="0" smtClean="0">
                <a:solidFill>
                  <a:srgbClr val="00FFFF"/>
                </a:solidFill>
                <a:latin typeface="Courier New"/>
                <a:ea typeface="Courier New"/>
                <a:cs typeface="Courier New"/>
                <a:sym typeface="Courier New"/>
              </a:rPr>
              <a:t>    </a:t>
            </a:r>
            <a:r>
              <a:rPr lang="es-ES" sz="3200" b="1" i="0" u="none" strike="noStrike" cap="none" dirty="0" err="1" smtClean="0">
                <a:solidFill>
                  <a:srgbClr val="00FFFF"/>
                </a:solidFill>
                <a:latin typeface="Courier New"/>
                <a:ea typeface="Courier New"/>
                <a:cs typeface="Courier New"/>
                <a:sym typeface="Courier New"/>
              </a:rPr>
              <a:t>print</a:t>
            </a:r>
            <a:r>
              <a:rPr lang="es-ES" sz="3200" b="1" i="0" u="none" strike="noStrike" cap="none" dirty="0" smtClean="0">
                <a:solidFill>
                  <a:srgbClr val="00FFFF"/>
                </a:solidFill>
                <a:latin typeface="Courier New"/>
                <a:ea typeface="Courier New"/>
                <a:cs typeface="Courier New"/>
                <a:sym typeface="Courier New"/>
              </a:rPr>
              <a:t>(</a:t>
            </a:r>
            <a:r>
              <a:rPr lang="es-ES" sz="3200" b="1" dirty="0">
                <a:solidFill>
                  <a:srgbClr val="00FFFF"/>
                </a:solidFill>
                <a:latin typeface="Courier New"/>
                <a:ea typeface="Courier New"/>
                <a:cs typeface="Courier New"/>
                <a:sym typeface="Courier New"/>
              </a:rPr>
              <a:t>'</a:t>
            </a:r>
            <a:r>
              <a:rPr lang="es-ES" sz="3200" b="1" i="0" u="none" strike="noStrike" cap="none" dirty="0" smtClean="0">
                <a:solidFill>
                  <a:srgbClr val="00FFFF"/>
                </a:solidFill>
                <a:latin typeface="Courier New"/>
                <a:ea typeface="Courier New"/>
                <a:cs typeface="Courier New"/>
                <a:sym typeface="Courier New"/>
              </a:rPr>
              <a:t>Tercer 5</a:t>
            </a:r>
            <a:r>
              <a:rPr lang="es-ES" sz="3200" b="1" dirty="0" smtClean="0">
                <a:solidFill>
                  <a:srgbClr val="00FFFF"/>
                </a:solidFill>
                <a:latin typeface="Courier New"/>
                <a:ea typeface="Courier New"/>
                <a:cs typeface="Courier New"/>
                <a:sym typeface="Courier New"/>
              </a:rPr>
              <a:t>')</a:t>
            </a:r>
          </a:p>
          <a:p>
            <a:pPr lvl="0">
              <a:buClr>
                <a:srgbClr val="FF7F00"/>
              </a:buClr>
              <a:buSzPct val="25000"/>
            </a:pPr>
            <a:r>
              <a:rPr lang="es-ES" sz="3200" b="1" i="0" u="none" strike="noStrike" cap="none" dirty="0" err="1" smtClean="0">
                <a:solidFill>
                  <a:srgbClr val="FF9900"/>
                </a:solidFill>
                <a:latin typeface="Courier New"/>
                <a:ea typeface="Courier New"/>
                <a:cs typeface="Courier New"/>
                <a:sym typeface="Courier New"/>
              </a:rPr>
              <a:t>print</a:t>
            </a:r>
            <a:r>
              <a:rPr lang="es-ES" sz="3200" b="1" i="0" u="none" strike="noStrike" cap="none" dirty="0" smtClean="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smtClean="0">
                <a:solidFill>
                  <a:srgbClr val="FF9900"/>
                </a:solidFill>
                <a:latin typeface="Courier New"/>
                <a:ea typeface="Courier New"/>
                <a:cs typeface="Courier New"/>
                <a:sym typeface="Courier New"/>
              </a:rPr>
              <a:t>Después de </a:t>
            </a:r>
            <a:r>
              <a:rPr lang="es-ES" sz="3200" b="1" dirty="0" smtClean="0">
                <a:solidFill>
                  <a:srgbClr val="FF9900"/>
                </a:solidFill>
                <a:latin typeface="Courier New"/>
                <a:ea typeface="Courier New"/>
                <a:cs typeface="Courier New"/>
                <a:sym typeface="Courier New"/>
              </a:rPr>
              <a:t>5')</a:t>
            </a:r>
            <a:endParaRPr lang="es-ES" sz="3200" b="1" i="0" u="none" strike="noStrike" cap="none" dirty="0" smtClean="0">
              <a:solidFill>
                <a:srgbClr val="FF9900"/>
              </a:solidFill>
              <a:latin typeface="Courier New"/>
              <a:ea typeface="Courier New"/>
              <a:cs typeface="Courier New"/>
              <a:sym typeface="Courier New"/>
            </a:endParaRPr>
          </a:p>
          <a:p>
            <a:pPr lvl="0">
              <a:buClr>
                <a:srgbClr val="FF7F00"/>
              </a:buClr>
              <a:buSzPct val="25000"/>
            </a:pPr>
            <a:r>
              <a:rPr lang="es-ES" sz="3200" b="1" dirty="0" err="1" smtClean="0">
                <a:solidFill>
                  <a:srgbClr val="FF9900"/>
                </a:solidFill>
                <a:latin typeface="Courier New"/>
                <a:ea typeface="Courier New"/>
                <a:cs typeface="Courier New"/>
                <a:sym typeface="Courier New"/>
              </a:rPr>
              <a:t>p</a:t>
            </a:r>
            <a:r>
              <a:rPr lang="es-ES" sz="3200" b="1" i="0" u="none" strike="noStrike" cap="none" dirty="0" err="1" smtClean="0">
                <a:solidFill>
                  <a:srgbClr val="FF9900"/>
                </a:solidFill>
                <a:latin typeface="Courier New"/>
                <a:ea typeface="Courier New"/>
                <a:cs typeface="Courier New"/>
                <a:sym typeface="Courier New"/>
              </a:rPr>
              <a:t>rint</a:t>
            </a:r>
            <a:r>
              <a:rPr lang="es-ES" sz="3200" b="1" i="0" u="none" strike="noStrike" cap="none" dirty="0" smtClean="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smtClean="0">
                <a:solidFill>
                  <a:srgbClr val="FF9900"/>
                </a:solidFill>
                <a:latin typeface="Courier New"/>
                <a:ea typeface="Courier New"/>
                <a:cs typeface="Courier New"/>
                <a:sym typeface="Courier New"/>
              </a:rPr>
              <a:t>Antes de </a:t>
            </a:r>
            <a:r>
              <a:rPr lang="es-ES" sz="3200" b="1" dirty="0" smtClean="0">
                <a:solidFill>
                  <a:srgbClr val="FF9900"/>
                </a:solidFill>
                <a:latin typeface="Courier New"/>
                <a:ea typeface="Courier New"/>
                <a:cs typeface="Courier New"/>
                <a:sym typeface="Courier New"/>
              </a:rPr>
              <a:t>6')</a:t>
            </a:r>
            <a:endParaRPr lang="es-ES" sz="32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200" b="1" i="0" u="none" strike="noStrike" cap="none" dirty="0" err="1" smtClean="0">
                <a:solidFill>
                  <a:srgbClr val="00FF00"/>
                </a:solidFill>
                <a:latin typeface="Courier New"/>
                <a:ea typeface="Courier New"/>
                <a:cs typeface="Courier New"/>
                <a:sym typeface="Courier New"/>
              </a:rPr>
              <a:t>if</a:t>
            </a:r>
            <a:r>
              <a:rPr lang="es-ES" sz="3200" b="1" i="0" u="none" strike="noStrike" cap="none" dirty="0" smtClean="0">
                <a:solidFill>
                  <a:srgbClr val="00FF00"/>
                </a:solidFill>
                <a:latin typeface="Courier New"/>
                <a:ea typeface="Courier New"/>
                <a:cs typeface="Courier New"/>
                <a:sym typeface="Courier New"/>
              </a:rPr>
              <a:t> x == 6 :</a:t>
            </a:r>
          </a:p>
          <a:p>
            <a:pPr lvl="0">
              <a:buClr>
                <a:srgbClr val="00FF00"/>
              </a:buClr>
              <a:buSzPct val="25000"/>
            </a:pPr>
            <a:r>
              <a:rPr lang="es-ES" sz="3200" b="1" i="0" u="none" strike="noStrike" cap="none" dirty="0" smtClean="0">
                <a:solidFill>
                  <a:srgbClr val="00FF00"/>
                </a:solidFill>
                <a:latin typeface="Courier New"/>
                <a:ea typeface="Courier New"/>
                <a:cs typeface="Courier New"/>
                <a:sym typeface="Courier New"/>
              </a:rPr>
              <a:t>    </a:t>
            </a:r>
            <a:r>
              <a:rPr lang="es-ES" sz="3200" b="1" i="0" u="none" strike="noStrike" cap="none" dirty="0" err="1" smtClean="0">
                <a:solidFill>
                  <a:srgbClr val="00FF00"/>
                </a:solidFill>
                <a:latin typeface="Courier New"/>
                <a:ea typeface="Courier New"/>
                <a:cs typeface="Courier New"/>
                <a:sym typeface="Courier New"/>
              </a:rPr>
              <a:t>print</a:t>
            </a:r>
            <a:r>
              <a:rPr lang="es-ES" sz="3200" b="1" i="0" u="none" strike="noStrike" cap="none" dirty="0" smtClean="0">
                <a:solidFill>
                  <a:srgbClr val="00FF00"/>
                </a:solidFill>
                <a:latin typeface="Courier New"/>
                <a:ea typeface="Courier New"/>
                <a:cs typeface="Courier New"/>
                <a:sym typeface="Courier New"/>
              </a:rPr>
              <a:t>(</a:t>
            </a:r>
            <a:r>
              <a:rPr lang="es-ES" sz="3200" b="1" dirty="0">
                <a:solidFill>
                  <a:srgbClr val="00FF00"/>
                </a:solidFill>
                <a:latin typeface="Courier New"/>
                <a:ea typeface="Courier New"/>
                <a:cs typeface="Courier New"/>
                <a:sym typeface="Courier New"/>
              </a:rPr>
              <a:t>'</a:t>
            </a:r>
            <a:r>
              <a:rPr lang="es-ES" sz="3200" b="1" i="0" u="none" strike="noStrike" cap="none" dirty="0" smtClean="0">
                <a:solidFill>
                  <a:srgbClr val="00FF00"/>
                </a:solidFill>
                <a:latin typeface="Courier New"/>
                <a:ea typeface="Courier New"/>
                <a:cs typeface="Courier New"/>
                <a:sym typeface="Courier New"/>
              </a:rPr>
              <a:t>Es </a:t>
            </a:r>
            <a:r>
              <a:rPr lang="es-ES" sz="3200" b="1" dirty="0" smtClean="0">
                <a:solidFill>
                  <a:srgbClr val="00FF00"/>
                </a:solidFill>
                <a:latin typeface="Courier New"/>
                <a:ea typeface="Courier New"/>
                <a:cs typeface="Courier New"/>
                <a:sym typeface="Courier New"/>
              </a:rPr>
              <a:t>6')</a:t>
            </a:r>
            <a:endParaRPr lang="es-ES" sz="3200" b="1" dirty="0" smtClean="0">
              <a:solidFill>
                <a:schemeClr val="accent1"/>
              </a:solidFill>
              <a:latin typeface="Courier New"/>
              <a:ea typeface="Courier New"/>
              <a:cs typeface="Courier New"/>
              <a:sym typeface="Courier New"/>
            </a:endParaRPr>
          </a:p>
          <a:p>
            <a:pPr lvl="0">
              <a:buClr>
                <a:srgbClr val="00FF00"/>
              </a:buClr>
              <a:buSzPct val="25000"/>
            </a:pPr>
            <a:r>
              <a:rPr lang="es-ES" sz="3200" b="1" i="0" u="none" strike="noStrike" cap="none" dirty="0" smtClean="0">
                <a:solidFill>
                  <a:srgbClr val="00FF00"/>
                </a:solidFill>
                <a:latin typeface="Courier New"/>
                <a:ea typeface="Courier New"/>
                <a:cs typeface="Courier New"/>
                <a:sym typeface="Courier New"/>
              </a:rPr>
              <a:t>    </a:t>
            </a:r>
            <a:r>
              <a:rPr lang="es-ES" sz="3200" b="1" i="0" u="none" strike="noStrike" cap="none" dirty="0" err="1" smtClean="0">
                <a:solidFill>
                  <a:srgbClr val="00FF00"/>
                </a:solidFill>
                <a:latin typeface="Courier New"/>
                <a:ea typeface="Courier New"/>
                <a:cs typeface="Courier New"/>
                <a:sym typeface="Courier New"/>
              </a:rPr>
              <a:t>print</a:t>
            </a:r>
            <a:r>
              <a:rPr lang="es-ES" sz="3200" b="1" i="0" u="none" strike="noStrike" cap="none" dirty="0" smtClean="0">
                <a:solidFill>
                  <a:srgbClr val="00FF00"/>
                </a:solidFill>
                <a:latin typeface="Courier New"/>
                <a:ea typeface="Courier New"/>
                <a:cs typeface="Courier New"/>
                <a:sym typeface="Courier New"/>
              </a:rPr>
              <a:t>(</a:t>
            </a:r>
            <a:r>
              <a:rPr lang="es-ES" sz="3200" b="1" dirty="0">
                <a:solidFill>
                  <a:srgbClr val="00FF00"/>
                </a:solidFill>
                <a:latin typeface="Courier New"/>
                <a:ea typeface="Courier New"/>
                <a:cs typeface="Courier New"/>
                <a:sym typeface="Courier New"/>
              </a:rPr>
              <a:t>'</a:t>
            </a:r>
            <a:r>
              <a:rPr lang="es-ES" sz="3200" b="1" i="0" u="none" strike="noStrike" cap="none" dirty="0" smtClean="0">
                <a:solidFill>
                  <a:srgbClr val="00FF00"/>
                </a:solidFill>
                <a:latin typeface="Courier New"/>
                <a:ea typeface="Courier New"/>
                <a:cs typeface="Courier New"/>
                <a:sym typeface="Courier New"/>
              </a:rPr>
              <a:t>Sigue siendo </a:t>
            </a:r>
            <a:r>
              <a:rPr lang="es-ES" sz="3200" b="1" dirty="0" smtClean="0">
                <a:solidFill>
                  <a:srgbClr val="00FF00"/>
                </a:solidFill>
                <a:latin typeface="Courier New"/>
                <a:ea typeface="Courier New"/>
                <a:cs typeface="Courier New"/>
                <a:sym typeface="Courier New"/>
              </a:rPr>
              <a:t>6')</a:t>
            </a:r>
            <a:endParaRPr lang="es-ES" sz="3200" b="1" dirty="0" smtClean="0">
              <a:solidFill>
                <a:schemeClr val="accent1"/>
              </a:solidFill>
              <a:latin typeface="Courier New"/>
              <a:ea typeface="Courier New"/>
              <a:cs typeface="Courier New"/>
              <a:sym typeface="Courier New"/>
            </a:endParaRPr>
          </a:p>
          <a:p>
            <a:pPr lvl="0">
              <a:buClr>
                <a:srgbClr val="00FF00"/>
              </a:buClr>
              <a:buSzPct val="25000"/>
            </a:pPr>
            <a:r>
              <a:rPr lang="es-ES" sz="3200" b="1" i="0" u="none" strike="noStrike" cap="none" dirty="0" smtClean="0">
                <a:solidFill>
                  <a:srgbClr val="00FF00"/>
                </a:solidFill>
                <a:latin typeface="Courier New"/>
                <a:ea typeface="Courier New"/>
                <a:cs typeface="Courier New"/>
                <a:sym typeface="Courier New"/>
              </a:rPr>
              <a:t>    </a:t>
            </a:r>
            <a:r>
              <a:rPr lang="es-ES" sz="3200" b="1" i="0" u="none" strike="noStrike" cap="none" dirty="0" err="1" smtClean="0">
                <a:solidFill>
                  <a:srgbClr val="00FF00"/>
                </a:solidFill>
                <a:latin typeface="Courier New"/>
                <a:ea typeface="Courier New"/>
                <a:cs typeface="Courier New"/>
                <a:sym typeface="Courier New"/>
              </a:rPr>
              <a:t>print</a:t>
            </a:r>
            <a:r>
              <a:rPr lang="es-ES" sz="3200" b="1" i="0" u="none" strike="noStrike" cap="none" dirty="0" smtClean="0">
                <a:solidFill>
                  <a:srgbClr val="00FF00"/>
                </a:solidFill>
                <a:latin typeface="Courier New"/>
                <a:ea typeface="Courier New"/>
                <a:cs typeface="Courier New"/>
                <a:sym typeface="Courier New"/>
              </a:rPr>
              <a:t>(</a:t>
            </a:r>
            <a:r>
              <a:rPr lang="es-ES" sz="3200" b="1" dirty="0">
                <a:solidFill>
                  <a:srgbClr val="00FF00"/>
                </a:solidFill>
                <a:latin typeface="Courier New"/>
                <a:ea typeface="Courier New"/>
                <a:cs typeface="Courier New"/>
                <a:sym typeface="Courier New"/>
              </a:rPr>
              <a:t>'</a:t>
            </a:r>
            <a:r>
              <a:rPr lang="es-ES" sz="3200" b="1" i="0" u="none" strike="noStrike" cap="none" dirty="0" smtClean="0">
                <a:solidFill>
                  <a:srgbClr val="00FF00"/>
                </a:solidFill>
                <a:latin typeface="Courier New"/>
                <a:ea typeface="Courier New"/>
                <a:cs typeface="Courier New"/>
                <a:sym typeface="Courier New"/>
              </a:rPr>
              <a:t>Tercer </a:t>
            </a:r>
            <a:r>
              <a:rPr lang="es-ES" sz="3200" b="1" dirty="0" smtClean="0">
                <a:solidFill>
                  <a:srgbClr val="00FF00"/>
                </a:solidFill>
                <a:latin typeface="Courier New"/>
                <a:ea typeface="Courier New"/>
                <a:cs typeface="Courier New"/>
                <a:sym typeface="Courier New"/>
              </a:rPr>
              <a:t>6')</a:t>
            </a:r>
            <a:endParaRPr lang="es-ES" sz="3200" b="1" dirty="0" smtClean="0">
              <a:solidFill>
                <a:schemeClr val="accent1"/>
              </a:solidFill>
              <a:latin typeface="Courier New"/>
              <a:ea typeface="Courier New"/>
              <a:cs typeface="Courier New"/>
              <a:sym typeface="Courier New"/>
            </a:endParaRPr>
          </a:p>
          <a:p>
            <a:pPr lvl="0">
              <a:buClr>
                <a:srgbClr val="FF7F00"/>
              </a:buClr>
              <a:buSzPct val="25000"/>
            </a:pPr>
            <a:r>
              <a:rPr lang="es-ES" sz="3200" b="1" dirty="0" err="1" smtClean="0">
                <a:solidFill>
                  <a:srgbClr val="FF9900"/>
                </a:solidFill>
                <a:latin typeface="Courier New"/>
                <a:ea typeface="Courier New"/>
                <a:cs typeface="Courier New"/>
                <a:sym typeface="Courier New"/>
              </a:rPr>
              <a:t>p</a:t>
            </a:r>
            <a:r>
              <a:rPr lang="es-ES" sz="3200" b="1" i="0" u="none" strike="noStrike" cap="none" dirty="0" err="1" smtClean="0">
                <a:solidFill>
                  <a:srgbClr val="FF9900"/>
                </a:solidFill>
                <a:latin typeface="Courier New"/>
                <a:ea typeface="Courier New"/>
                <a:cs typeface="Courier New"/>
                <a:sym typeface="Courier New"/>
              </a:rPr>
              <a:t>rint</a:t>
            </a:r>
            <a:r>
              <a:rPr lang="es-ES" sz="3200" b="1" i="0" u="none" strike="noStrike" cap="none" dirty="0" smtClean="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smtClean="0">
                <a:solidFill>
                  <a:srgbClr val="FF9900"/>
                </a:solidFill>
                <a:latin typeface="Courier New"/>
                <a:ea typeface="Courier New"/>
                <a:cs typeface="Courier New"/>
                <a:sym typeface="Courier New"/>
              </a:rPr>
              <a:t>Después de 6</a:t>
            </a:r>
            <a:r>
              <a:rPr lang="es-ES" sz="3200" b="1" dirty="0" smtClean="0">
                <a:solidFill>
                  <a:srgbClr val="FF9900"/>
                </a:solidFill>
                <a:latin typeface="Courier New"/>
                <a:ea typeface="Courier New"/>
                <a:cs typeface="Courier New"/>
                <a:sym typeface="Courier New"/>
              </a:rPr>
              <a:t>')</a:t>
            </a:r>
            <a:endParaRPr lang="es-ES" sz="3200" b="1" i="0" u="none" strike="noStrike" cap="none" dirty="0">
              <a:solidFill>
                <a:srgbClr val="FF9900"/>
              </a:solidFill>
              <a:latin typeface="Courier New"/>
              <a:ea typeface="Courier New"/>
              <a:cs typeface="Courier New"/>
              <a:sym typeface="Courier New"/>
            </a:endParaRPr>
          </a:p>
        </p:txBody>
      </p:sp>
      <p:sp>
        <p:nvSpPr>
          <p:cNvPr id="300" name="Shape 300"/>
          <p:cNvSpPr txBox="1"/>
          <p:nvPr/>
        </p:nvSpPr>
        <p:spPr>
          <a:xfrm>
            <a:off x="7321666" y="2541442"/>
            <a:ext cx="3239654" cy="55050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Antes de 5</a:t>
            </a:r>
          </a:p>
          <a:p>
            <a:pPr marL="0" marR="0" lvl="0" indent="0" algn="l" rtl="0">
              <a:lnSpc>
                <a:spcPct val="100000"/>
              </a:lnSpc>
              <a:spcBef>
                <a:spcPts val="0"/>
              </a:spcBef>
              <a:spcAft>
                <a:spcPts val="0"/>
              </a:spcAft>
              <a:buClr>
                <a:srgbClr val="FF00FF"/>
              </a:buClr>
              <a:buSzPct val="25000"/>
              <a:buFont typeface="Cabin"/>
              <a:buNone/>
            </a:pPr>
            <a:r>
              <a:rPr lang="es-AR" sz="3600" dirty="0">
                <a:solidFill>
                  <a:srgbClr val="00FFFF"/>
                </a:solidFill>
                <a:latin typeface="Arial" charset="0"/>
                <a:ea typeface="Arial" charset="0"/>
                <a:cs typeface="Arial" charset="0"/>
                <a:sym typeface="Cabin"/>
              </a:rPr>
              <a:t>E</a:t>
            </a:r>
            <a:r>
              <a:rPr lang="es-AR" sz="3600" u="none" strike="noStrike" cap="none" dirty="0" smtClean="0">
                <a:solidFill>
                  <a:srgbClr val="00FFFF"/>
                </a:solidFill>
                <a:latin typeface="Arial" charset="0"/>
                <a:ea typeface="Arial" charset="0"/>
                <a:cs typeface="Arial" charset="0"/>
                <a:sym typeface="Cabin"/>
              </a:rPr>
              <a:t>s 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00FFFF"/>
                </a:solidFill>
                <a:latin typeface="Arial" charset="0"/>
                <a:ea typeface="Arial" charset="0"/>
                <a:cs typeface="Arial" charset="0"/>
                <a:sym typeface="Cabin"/>
              </a:rPr>
              <a:t>Sigue siendo 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00FFFF"/>
                </a:solidFill>
                <a:latin typeface="Arial" charset="0"/>
                <a:ea typeface="Arial" charset="0"/>
                <a:cs typeface="Arial" charset="0"/>
                <a:sym typeface="Cabin"/>
              </a:rPr>
              <a:t>Tercer 5</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Después de 5</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Antes de 6</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Después de 6</a:t>
            </a:r>
          </a:p>
          <a:p>
            <a:pPr marL="0" marR="0" lvl="0" indent="0" algn="l" rtl="0">
              <a:lnSpc>
                <a:spcPct val="100000"/>
              </a:lnSpc>
              <a:spcBef>
                <a:spcPts val="0"/>
              </a:spcBef>
              <a:spcAft>
                <a:spcPts val="0"/>
              </a:spcAft>
              <a:buClr>
                <a:srgbClr val="FF7F00"/>
              </a:buClr>
              <a:buSzPct val="25000"/>
              <a:buFont typeface="Cabin"/>
              <a:buNone/>
            </a:pPr>
            <a:endParaRPr lang="es-AR" sz="3600" dirty="0" smtClean="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s-AR" sz="3600" u="none" strike="noStrike" cap="none" dirty="0" smtClean="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s-AR" sz="3600" u="none" strike="noStrike" cap="none" dirty="0">
              <a:solidFill>
                <a:srgbClr val="FF9900"/>
              </a:solidFill>
              <a:latin typeface="Arial" charset="0"/>
              <a:ea typeface="Arial" charset="0"/>
              <a:cs typeface="Arial" charset="0"/>
              <a:sym typeface="Cabin"/>
            </a:endParaRPr>
          </a:p>
        </p:txBody>
      </p:sp>
      <p:cxnSp>
        <p:nvCxnSpPr>
          <p:cNvPr id="301" name="Shape 301"/>
          <p:cNvCxnSpPr/>
          <p:nvPr/>
        </p:nvCxnSpPr>
        <p:spPr>
          <a:xfrm flipH="1" flipV="1">
            <a:off x="6225704" y="3830647"/>
            <a:ext cx="952760" cy="228356"/>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207416" y="6087482"/>
            <a:ext cx="2002850" cy="394638"/>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2087268" y="1452094"/>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671332" y="2012445"/>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x </a:t>
            </a:r>
            <a:r>
              <a:rPr lang="en-US" sz="3000" u="none" strike="noStrike" cap="none" dirty="0">
                <a:solidFill>
                  <a:schemeClr val="lt1"/>
                </a:solidFill>
                <a:latin typeface="Arial" charset="0"/>
                <a:ea typeface="Arial" charset="0"/>
                <a:cs typeface="Arial" charset="0"/>
                <a:sym typeface="Cabin"/>
              </a:rPr>
              <a:t>== 5 ?</a:t>
            </a:r>
          </a:p>
        </p:txBody>
      </p:sp>
      <p:cxnSp>
        <p:nvCxnSpPr>
          <p:cNvPr id="305" name="Shape 305"/>
          <p:cNvCxnSpPr/>
          <p:nvPr/>
        </p:nvCxnSpPr>
        <p:spPr>
          <a:xfrm rot="10800000">
            <a:off x="12087393" y="3230082"/>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528956" y="2641094"/>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4273369" y="2641219"/>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2144418" y="6482120"/>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3365944" y="1803695"/>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Sí</a:t>
            </a:r>
            <a:endParaRPr lang="es-AR" sz="36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12817632" y="434924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smtClean="0">
                <a:solidFill>
                  <a:schemeClr val="lt1"/>
                </a:solidFill>
                <a:latin typeface="Arial" charset="0"/>
                <a:ea typeface="Arial" charset="0"/>
                <a:cs typeface="Arial" charset="0"/>
                <a:sym typeface="Cabin"/>
              </a:rPr>
              <a:t>print</a:t>
            </a:r>
            <a:r>
              <a:rPr lang="es-ES" sz="3000" u="none" strike="noStrike" cap="none" dirty="0" smtClean="0">
                <a:solidFill>
                  <a:schemeClr val="lt1"/>
                </a:solidFill>
                <a:latin typeface="Arial" charset="0"/>
                <a:ea typeface="Arial" charset="0"/>
                <a:cs typeface="Arial" charset="0"/>
                <a:sym typeface="Cabin"/>
              </a:rPr>
              <a:t>(</a:t>
            </a:r>
            <a:r>
              <a:rPr lang="es-ES" sz="3000" dirty="0">
                <a:solidFill>
                  <a:schemeClr val="lt1"/>
                </a:solidFill>
                <a:latin typeface="Arial" charset="0"/>
                <a:ea typeface="Arial" charset="0"/>
                <a:cs typeface="Arial" charset="0"/>
                <a:sym typeface="Cabin"/>
              </a:rPr>
              <a:t>'</a:t>
            </a:r>
            <a:r>
              <a:rPr lang="es-ES" sz="3000" u="none" strike="noStrike" cap="none" dirty="0" smtClean="0">
                <a:solidFill>
                  <a:schemeClr val="lt1"/>
                </a:solidFill>
                <a:latin typeface="Arial" charset="0"/>
                <a:ea typeface="Arial" charset="0"/>
                <a:cs typeface="Arial" charset="0"/>
                <a:sym typeface="Cabin"/>
              </a:rPr>
              <a:t>Sigue siendo </a:t>
            </a:r>
            <a:r>
              <a:rPr lang="es-ES" sz="3000" dirty="0" smtClean="0">
                <a:solidFill>
                  <a:schemeClr val="lt1"/>
                </a:solidFill>
                <a:latin typeface="Arial" charset="0"/>
                <a:ea typeface="Arial" charset="0"/>
                <a:cs typeface="Arial" charset="0"/>
                <a:sym typeface="Cabin"/>
              </a:rPr>
              <a:t>5')</a:t>
            </a:r>
            <a:endParaRPr lang="es-ES" sz="30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817632" y="545414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smtClean="0">
                <a:solidFill>
                  <a:schemeClr val="lt1"/>
                </a:solidFill>
                <a:latin typeface="Arial" charset="0"/>
                <a:ea typeface="Arial" charset="0"/>
                <a:cs typeface="Arial" charset="0"/>
                <a:sym typeface="Cabin"/>
              </a:rPr>
              <a:t>print</a:t>
            </a:r>
            <a:r>
              <a:rPr lang="es-ES" sz="3000" u="none" strike="noStrike" cap="none" dirty="0" smtClean="0">
                <a:solidFill>
                  <a:schemeClr val="lt1"/>
                </a:solidFill>
                <a:latin typeface="Arial" charset="0"/>
                <a:ea typeface="Arial" charset="0"/>
                <a:cs typeface="Arial" charset="0"/>
                <a:sym typeface="Cabin"/>
              </a:rPr>
              <a:t>('Tercer </a:t>
            </a:r>
            <a:r>
              <a:rPr lang="es-ES" sz="3000" dirty="0" smtClean="0">
                <a:solidFill>
                  <a:schemeClr val="lt1"/>
                </a:solidFill>
                <a:latin typeface="Arial" charset="0"/>
                <a:ea typeface="Arial" charset="0"/>
                <a:cs typeface="Arial" charset="0"/>
                <a:sym typeface="Cabin"/>
              </a:rPr>
              <a:t>5')</a:t>
            </a:r>
            <a:endParaRPr lang="es-ES" sz="30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988832" y="3307845"/>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13" name="Shape 313"/>
          <p:cNvSpPr txBox="1"/>
          <p:nvPr/>
        </p:nvSpPr>
        <p:spPr>
          <a:xfrm>
            <a:off x="12817632" y="324434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smtClean="0">
                <a:solidFill>
                  <a:schemeClr val="lt1"/>
                </a:solidFill>
                <a:latin typeface="Arial" charset="0"/>
                <a:ea typeface="Arial" charset="0"/>
                <a:cs typeface="Arial" charset="0"/>
                <a:sym typeface="Cabin"/>
              </a:rPr>
              <a:t>print</a:t>
            </a:r>
            <a:r>
              <a:rPr lang="es-ES" sz="3000" u="none" strike="noStrike" cap="none" dirty="0" smtClean="0">
                <a:solidFill>
                  <a:schemeClr val="lt1"/>
                </a:solidFill>
                <a:latin typeface="Arial" charset="0"/>
                <a:ea typeface="Arial" charset="0"/>
                <a:cs typeface="Arial" charset="0"/>
                <a:sym typeface="Cabin"/>
              </a:rPr>
              <a:t>(‘Es </a:t>
            </a:r>
            <a:r>
              <a:rPr lang="es-ES" sz="3000" dirty="0" smtClean="0">
                <a:solidFill>
                  <a:schemeClr val="lt1"/>
                </a:solidFill>
                <a:latin typeface="Arial" charset="0"/>
                <a:ea typeface="Arial" charset="0"/>
                <a:cs typeface="Arial" charset="0"/>
                <a:sym typeface="Cabin"/>
              </a:rPr>
              <a:t>5’)</a:t>
            </a:r>
            <a:endParaRPr lang="es-ES" sz="30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4267981" y="3993744"/>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4267982" y="5136382"/>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4276219" y="6202819"/>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Indentación</a:t>
            </a:r>
            <a:endParaRPr lang="es-AR" sz="7600" u="none" strike="noStrike" cap="none" dirty="0">
              <a:solidFill>
                <a:srgbClr val="FFFF00"/>
              </a:solidFill>
              <a:latin typeface="Arial" charset="0"/>
              <a:ea typeface="Arial" charset="0"/>
              <a:cs typeface="Arial" charset="0"/>
              <a:sym typeface="Cabin"/>
            </a:endParaRPr>
          </a:p>
        </p:txBody>
      </p:sp>
      <p:sp>
        <p:nvSpPr>
          <p:cNvPr id="322" name="Shape 322"/>
          <p:cNvSpPr txBox="1">
            <a:spLocks noGrp="1"/>
          </p:cNvSpPr>
          <p:nvPr>
            <p:ph idx="1"/>
          </p:nvPr>
        </p:nvSpPr>
        <p:spPr>
          <a:xfrm>
            <a:off x="632178" y="2152805"/>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s-AR" sz="3200" b="0" u="none" strike="noStrike" cap="none" dirty="0" smtClean="0">
                <a:solidFill>
                  <a:srgbClr val="FF9900"/>
                </a:solidFill>
                <a:latin typeface="Arial" charset="0"/>
                <a:ea typeface="Arial" charset="0"/>
                <a:cs typeface="Arial" charset="0"/>
                <a:sym typeface="Cabin"/>
              </a:rPr>
              <a:t>Aumentar la </a:t>
            </a:r>
            <a:r>
              <a:rPr lang="es-AR" sz="3200" b="0" u="none" strike="noStrike" cap="none" dirty="0" err="1" smtClean="0">
                <a:solidFill>
                  <a:srgbClr val="FF9900"/>
                </a:solidFill>
                <a:latin typeface="Arial" charset="0"/>
                <a:ea typeface="Arial" charset="0"/>
                <a:cs typeface="Arial" charset="0"/>
                <a:sym typeface="Cabin"/>
              </a:rPr>
              <a:t>indentación</a:t>
            </a:r>
            <a:r>
              <a:rPr lang="es-AR" sz="3200" b="0" u="none" strike="noStrike" cap="none" dirty="0" smtClean="0">
                <a:solidFill>
                  <a:srgbClr val="FF9900"/>
                </a:solidFill>
                <a:latin typeface="Arial" charset="0"/>
                <a:ea typeface="Arial" charset="0"/>
                <a:cs typeface="Arial" charset="0"/>
                <a:sym typeface="Cabin"/>
              </a:rPr>
              <a:t> </a:t>
            </a:r>
            <a:r>
              <a:rPr lang="es-AR" sz="3200" b="0" u="none" strike="noStrike" cap="none" dirty="0" smtClean="0">
                <a:solidFill>
                  <a:schemeClr val="lt1"/>
                </a:solidFill>
                <a:latin typeface="Arial" charset="0"/>
                <a:ea typeface="Arial" charset="0"/>
                <a:cs typeface="Arial" charset="0"/>
                <a:sym typeface="Cabin"/>
              </a:rPr>
              <a:t>sirve </a:t>
            </a:r>
            <a:r>
              <a:rPr lang="es-AR" sz="3200" b="0" dirty="0" smtClean="0">
                <a:solidFill>
                  <a:schemeClr val="lt1"/>
                </a:solidFill>
                <a:latin typeface="Arial" charset="0"/>
                <a:ea typeface="Arial" charset="0"/>
                <a:cs typeface="Arial" charset="0"/>
                <a:sym typeface="Cabin"/>
              </a:rPr>
              <a:t>para </a:t>
            </a:r>
            <a:r>
              <a:rPr lang="es-AR" sz="3200" b="0" dirty="0" err="1" smtClean="0">
                <a:solidFill>
                  <a:schemeClr val="lt1"/>
                </a:solidFill>
                <a:latin typeface="Arial" charset="0"/>
                <a:ea typeface="Arial" charset="0"/>
                <a:cs typeface="Arial" charset="0"/>
                <a:sym typeface="Cabin"/>
              </a:rPr>
              <a:t>i</a:t>
            </a:r>
            <a:r>
              <a:rPr lang="es-AR" sz="3200" b="0" u="none" strike="noStrike" cap="none" dirty="0" err="1" smtClean="0">
                <a:solidFill>
                  <a:schemeClr val="lt1"/>
                </a:solidFill>
                <a:latin typeface="Arial" charset="0"/>
                <a:ea typeface="Arial" charset="0"/>
                <a:cs typeface="Arial" charset="0"/>
                <a:sym typeface="Cabin"/>
              </a:rPr>
              <a:t>ndentar</a:t>
            </a:r>
            <a:r>
              <a:rPr lang="es-AR" sz="3200" b="0" u="none" strike="noStrike" cap="none" dirty="0" smtClean="0">
                <a:solidFill>
                  <a:schemeClr val="lt1"/>
                </a:solidFill>
                <a:latin typeface="Arial" charset="0"/>
                <a:ea typeface="Arial" charset="0"/>
                <a:cs typeface="Arial" charset="0"/>
                <a:sym typeface="Cabin"/>
              </a:rPr>
              <a:t> luego de un enunciado </a:t>
            </a:r>
            <a:r>
              <a:rPr lang="es-AR" sz="3200" b="0" u="none" strike="noStrike" cap="none" dirty="0" smtClean="0">
                <a:solidFill>
                  <a:srgbClr val="FFFF00"/>
                </a:solidFill>
                <a:latin typeface="Arial" charset="0"/>
                <a:ea typeface="Arial" charset="0"/>
                <a:cs typeface="Arial" charset="0"/>
                <a:sym typeface="Cabin"/>
              </a:rPr>
              <a:t>if</a:t>
            </a:r>
            <a:r>
              <a:rPr lang="es-AR" sz="3200" b="0" u="none" strike="noStrike" cap="none" dirty="0" smtClean="0">
                <a:solidFill>
                  <a:schemeClr val="lt1"/>
                </a:solidFill>
                <a:latin typeface="Arial" charset="0"/>
                <a:ea typeface="Arial" charset="0"/>
                <a:cs typeface="Arial" charset="0"/>
                <a:sym typeface="Cabin"/>
              </a:rPr>
              <a:t> o </a:t>
            </a:r>
            <a:r>
              <a:rPr lang="es-AR" sz="3200" b="0" u="none" strike="noStrike" cap="none" dirty="0" err="1" smtClean="0">
                <a:solidFill>
                  <a:srgbClr val="FFFF00"/>
                </a:solidFill>
                <a:latin typeface="Arial" charset="0"/>
                <a:ea typeface="Arial" charset="0"/>
                <a:cs typeface="Arial" charset="0"/>
                <a:sym typeface="Cabin"/>
              </a:rPr>
              <a:t>for</a:t>
            </a:r>
            <a:r>
              <a:rPr lang="es-AR" sz="3200" b="0" u="none" strike="noStrike" cap="none" dirty="0" smtClean="0">
                <a:solidFill>
                  <a:schemeClr val="lt1"/>
                </a:solidFill>
                <a:latin typeface="Arial" charset="0"/>
                <a:ea typeface="Arial" charset="0"/>
                <a:cs typeface="Arial" charset="0"/>
                <a:sym typeface="Cabin"/>
              </a:rPr>
              <a:t> (después: )</a:t>
            </a:r>
          </a:p>
          <a:p>
            <a:pPr marL="749300" lvl="0" indent="-345694">
              <a:spcBef>
                <a:spcPts val="3500"/>
              </a:spcBef>
              <a:buClr>
                <a:srgbClr val="FF7F00"/>
              </a:buClr>
              <a:buSzPct val="100000"/>
              <a:buFont typeface="Cabin"/>
              <a:buChar char="•"/>
            </a:pPr>
            <a:r>
              <a:rPr lang="es-AR" sz="3200" b="0" u="none" strike="noStrike" cap="none" dirty="0" smtClean="0">
                <a:solidFill>
                  <a:srgbClr val="FF9900"/>
                </a:solidFill>
                <a:latin typeface="Arial" charset="0"/>
                <a:ea typeface="Arial" charset="0"/>
                <a:cs typeface="Arial" charset="0"/>
                <a:sym typeface="Cabin"/>
              </a:rPr>
              <a:t>Mantener </a:t>
            </a:r>
            <a:r>
              <a:rPr lang="es-AR" sz="3200" b="0" dirty="0">
                <a:solidFill>
                  <a:srgbClr val="FF9900"/>
                </a:solidFill>
                <a:latin typeface="Arial" charset="0"/>
                <a:ea typeface="Arial" charset="0"/>
                <a:cs typeface="Arial" charset="0"/>
                <a:sym typeface="Cabin"/>
              </a:rPr>
              <a:t>la </a:t>
            </a:r>
            <a:r>
              <a:rPr lang="es-AR" sz="3200" b="0" dirty="0" err="1">
                <a:solidFill>
                  <a:srgbClr val="FF9900"/>
                </a:solidFill>
                <a:latin typeface="Arial" charset="0"/>
                <a:ea typeface="Arial" charset="0"/>
                <a:cs typeface="Arial" charset="0"/>
                <a:sym typeface="Cabin"/>
              </a:rPr>
              <a:t>indentación</a:t>
            </a:r>
            <a:r>
              <a:rPr lang="es-AR" sz="3200" b="0" dirty="0">
                <a:solidFill>
                  <a:srgbClr val="FF9900"/>
                </a:solidFill>
                <a:latin typeface="Arial" charset="0"/>
                <a:ea typeface="Arial" charset="0"/>
                <a:cs typeface="Arial" charset="0"/>
                <a:sym typeface="Cabin"/>
              </a:rPr>
              <a:t> </a:t>
            </a:r>
            <a:r>
              <a:rPr lang="es-AR" sz="3200" b="0" u="none" strike="noStrike" cap="none" dirty="0" smtClean="0">
                <a:solidFill>
                  <a:schemeClr val="lt1"/>
                </a:solidFill>
                <a:latin typeface="Arial" charset="0"/>
                <a:ea typeface="Arial" charset="0"/>
                <a:cs typeface="Arial" charset="0"/>
                <a:sym typeface="Cabin"/>
              </a:rPr>
              <a:t>sirve para indicar el </a:t>
            </a:r>
            <a:r>
              <a:rPr lang="es-AR" sz="3200" b="0" u="none" strike="noStrike" cap="none" dirty="0" smtClean="0">
                <a:solidFill>
                  <a:srgbClr val="FF9900"/>
                </a:solidFill>
                <a:latin typeface="Arial" charset="0"/>
                <a:ea typeface="Arial" charset="0"/>
                <a:cs typeface="Arial" charset="0"/>
                <a:sym typeface="Cabin"/>
              </a:rPr>
              <a:t>alcance</a:t>
            </a:r>
            <a:r>
              <a:rPr lang="es-AR" sz="3200" b="0" u="none" strike="noStrike" cap="none" dirty="0" smtClean="0">
                <a:solidFill>
                  <a:schemeClr val="lt1"/>
                </a:solidFill>
                <a:latin typeface="Arial" charset="0"/>
                <a:ea typeface="Arial" charset="0"/>
                <a:cs typeface="Arial" charset="0"/>
                <a:sym typeface="Cabin"/>
              </a:rPr>
              <a:t> del bloque (qué líneas son afectadas por</a:t>
            </a:r>
            <a:r>
              <a:rPr lang="es-AR" sz="3200" b="0" u="none" strike="noStrike" cap="none" dirty="0" smtClean="0">
                <a:solidFill>
                  <a:srgbClr val="FFFF00"/>
                </a:solidFill>
                <a:latin typeface="Arial" charset="0"/>
                <a:ea typeface="Arial" charset="0"/>
                <a:cs typeface="Arial" charset="0"/>
                <a:sym typeface="Cabin"/>
              </a:rPr>
              <a:t> if</a:t>
            </a:r>
            <a:r>
              <a:rPr lang="es-AR" sz="3200" b="0" u="none" strike="noStrike" cap="none" dirty="0" smtClean="0">
                <a:solidFill>
                  <a:schemeClr val="lt1"/>
                </a:solidFill>
                <a:latin typeface="Arial" charset="0"/>
                <a:ea typeface="Arial" charset="0"/>
                <a:cs typeface="Arial" charset="0"/>
                <a:sym typeface="Cabin"/>
              </a:rPr>
              <a:t>/</a:t>
            </a:r>
            <a:r>
              <a:rPr lang="es-AR" sz="3200" b="0" u="none" strike="noStrike" cap="none" dirty="0" smtClean="0">
                <a:solidFill>
                  <a:srgbClr val="FFFF00"/>
                </a:solidFill>
                <a:latin typeface="Arial" charset="0"/>
                <a:ea typeface="Arial" charset="0"/>
                <a:cs typeface="Arial" charset="0"/>
                <a:sym typeface="Cabin"/>
              </a:rPr>
              <a:t>for</a:t>
            </a:r>
            <a:r>
              <a:rPr lang="es-AR" sz="3200" b="0" u="none" strike="noStrike" cap="none" dirty="0" smtClean="0">
                <a:solidFill>
                  <a:schemeClr val="lt1"/>
                </a:solidFill>
                <a:latin typeface="Arial" charset="0"/>
                <a:ea typeface="Arial" charset="0"/>
                <a:cs typeface="Arial" charset="0"/>
                <a:sym typeface="Cabin"/>
              </a:rPr>
              <a:t>)</a:t>
            </a:r>
          </a:p>
          <a:p>
            <a:pPr marL="749300" lvl="0" indent="-345694">
              <a:spcBef>
                <a:spcPts val="3500"/>
              </a:spcBef>
              <a:buClr>
                <a:srgbClr val="FF7F00"/>
              </a:buClr>
              <a:buSzPct val="100000"/>
              <a:buFont typeface="Cabin"/>
              <a:buChar char="•"/>
            </a:pPr>
            <a:r>
              <a:rPr lang="es-AR" sz="3200" b="0" u="none" strike="noStrike" cap="none" dirty="0" smtClean="0">
                <a:solidFill>
                  <a:srgbClr val="FF9900"/>
                </a:solidFill>
                <a:latin typeface="Arial" charset="0"/>
                <a:ea typeface="Arial" charset="0"/>
                <a:cs typeface="Arial" charset="0"/>
                <a:sym typeface="Cabin"/>
              </a:rPr>
              <a:t>Reducir </a:t>
            </a:r>
            <a:r>
              <a:rPr lang="es-AR" sz="3200" b="0" dirty="0">
                <a:solidFill>
                  <a:srgbClr val="FF9900"/>
                </a:solidFill>
                <a:latin typeface="Arial" charset="0"/>
                <a:ea typeface="Arial" charset="0"/>
                <a:cs typeface="Arial" charset="0"/>
                <a:sym typeface="Cabin"/>
              </a:rPr>
              <a:t>la </a:t>
            </a:r>
            <a:r>
              <a:rPr lang="es-AR" sz="3200" b="0" dirty="0" err="1">
                <a:solidFill>
                  <a:srgbClr val="FF9900"/>
                </a:solidFill>
                <a:latin typeface="Arial" charset="0"/>
                <a:ea typeface="Arial" charset="0"/>
                <a:cs typeface="Arial" charset="0"/>
                <a:sym typeface="Cabin"/>
              </a:rPr>
              <a:t>indentación</a:t>
            </a:r>
            <a:r>
              <a:rPr lang="es-AR" sz="3200" b="0" dirty="0">
                <a:solidFill>
                  <a:srgbClr val="FF9900"/>
                </a:solidFill>
                <a:latin typeface="Arial" charset="0"/>
                <a:ea typeface="Arial" charset="0"/>
                <a:cs typeface="Arial" charset="0"/>
                <a:sym typeface="Cabin"/>
              </a:rPr>
              <a:t> </a:t>
            </a:r>
            <a:r>
              <a:rPr lang="es-AR" sz="3200" b="0" u="none" strike="noStrike" cap="none" dirty="0" smtClean="0">
                <a:solidFill>
                  <a:srgbClr val="FFFFFF"/>
                </a:solidFill>
                <a:latin typeface="Arial" charset="0"/>
                <a:ea typeface="Arial" charset="0"/>
                <a:cs typeface="Arial" charset="0"/>
                <a:sym typeface="Cabin"/>
              </a:rPr>
              <a:t>permite regresarla al nivel del enunciado </a:t>
            </a:r>
            <a:r>
              <a:rPr lang="es-AR" sz="3200" b="0" u="none" strike="noStrike" cap="none" dirty="0" smtClean="0">
                <a:solidFill>
                  <a:srgbClr val="FFFF00"/>
                </a:solidFill>
                <a:latin typeface="Arial" charset="0"/>
                <a:ea typeface="Arial" charset="0"/>
                <a:cs typeface="Arial" charset="0"/>
                <a:sym typeface="Cabin"/>
              </a:rPr>
              <a:t>if</a:t>
            </a:r>
            <a:r>
              <a:rPr lang="es-AR" sz="3200" b="0" u="none" strike="noStrike" cap="none" dirty="0" smtClean="0">
                <a:solidFill>
                  <a:schemeClr val="lt1"/>
                </a:solidFill>
                <a:latin typeface="Arial" charset="0"/>
                <a:ea typeface="Arial" charset="0"/>
                <a:cs typeface="Arial" charset="0"/>
                <a:sym typeface="Cabin"/>
              </a:rPr>
              <a:t> o </a:t>
            </a:r>
            <a:r>
              <a:rPr lang="es-AR" sz="3200" b="0" u="none" strike="noStrike" cap="none" dirty="0" smtClean="0">
                <a:solidFill>
                  <a:srgbClr val="FFFF00"/>
                </a:solidFill>
                <a:latin typeface="Arial" charset="0"/>
                <a:ea typeface="Arial" charset="0"/>
                <a:cs typeface="Arial" charset="0"/>
                <a:sym typeface="Cabin"/>
              </a:rPr>
              <a:t>for</a:t>
            </a:r>
            <a:r>
              <a:rPr lang="es-AR" sz="3200" b="0" u="none" strike="noStrike" cap="none" dirty="0" smtClean="0">
                <a:solidFill>
                  <a:schemeClr val="lt1"/>
                </a:solidFill>
                <a:latin typeface="Arial" charset="0"/>
                <a:ea typeface="Arial" charset="0"/>
                <a:cs typeface="Arial" charset="0"/>
                <a:sym typeface="Cabin"/>
              </a:rPr>
              <a:t> para indicar el final del bloque</a:t>
            </a:r>
          </a:p>
          <a:p>
            <a:pPr marL="749300" lvl="0" indent="-345694">
              <a:spcBef>
                <a:spcPts val="3500"/>
              </a:spcBef>
              <a:buClr>
                <a:srgbClr val="FFFF00"/>
              </a:buClr>
              <a:buSzPct val="100000"/>
              <a:buFont typeface="Cabin"/>
              <a:buChar char="•"/>
            </a:pPr>
            <a:r>
              <a:rPr lang="es-AR" sz="3200" b="0" dirty="0">
                <a:solidFill>
                  <a:srgbClr val="FFFFFF"/>
                </a:solidFill>
                <a:latin typeface="Arial" charset="0"/>
                <a:ea typeface="Arial" charset="0"/>
                <a:cs typeface="Arial" charset="0"/>
                <a:sym typeface="Cabin"/>
              </a:rPr>
              <a:t>Las</a:t>
            </a:r>
            <a:r>
              <a:rPr lang="es-AR" sz="3200" b="0" u="none" strike="noStrike" cap="none" dirty="0" smtClean="0">
                <a:solidFill>
                  <a:srgbClr val="FFFF00"/>
                </a:solidFill>
                <a:latin typeface="Arial" charset="0"/>
                <a:ea typeface="Arial" charset="0"/>
                <a:cs typeface="Arial" charset="0"/>
                <a:sym typeface="Cabin"/>
              </a:rPr>
              <a:t> líneas en blanco</a:t>
            </a:r>
            <a:r>
              <a:rPr lang="es-AR" sz="3200" b="0" u="none" strike="noStrike" cap="none" dirty="0" smtClean="0">
                <a:solidFill>
                  <a:srgbClr val="FFFFFF"/>
                </a:solidFill>
                <a:latin typeface="Arial" charset="0"/>
                <a:ea typeface="Arial" charset="0"/>
                <a:cs typeface="Arial" charset="0"/>
                <a:sym typeface="Cabin"/>
              </a:rPr>
              <a:t> son ignoradas y no afectan la </a:t>
            </a:r>
            <a:r>
              <a:rPr lang="es-AR" sz="3200" b="0" dirty="0">
                <a:solidFill>
                  <a:srgbClr val="FF9900"/>
                </a:solidFill>
                <a:latin typeface="Arial" charset="0"/>
                <a:ea typeface="Arial" charset="0"/>
                <a:cs typeface="Arial" charset="0"/>
                <a:sym typeface="Cabin"/>
              </a:rPr>
              <a:t>indentación </a:t>
            </a:r>
            <a:endParaRPr lang="es-AR" sz="3200" b="0" u="none" strike="noStrike" cap="none" dirty="0" smtClean="0">
              <a:solidFill>
                <a:srgbClr val="FF9900"/>
              </a:solidFill>
              <a:latin typeface="Arial" charset="0"/>
              <a:ea typeface="Arial" charset="0"/>
              <a:cs typeface="Arial" charset="0"/>
              <a:sym typeface="Cabin"/>
            </a:endParaRPr>
          </a:p>
          <a:p>
            <a:pPr marL="749300" lvl="0" indent="-345694">
              <a:spcBef>
                <a:spcPts val="3500"/>
              </a:spcBef>
              <a:buClr>
                <a:srgbClr val="FFFF00"/>
              </a:buClr>
              <a:buSzPct val="100000"/>
              <a:buFont typeface="Cabin"/>
              <a:buChar char="•"/>
            </a:pPr>
            <a:r>
              <a:rPr lang="es-AR" sz="3200" b="0" dirty="0">
                <a:solidFill>
                  <a:schemeClr val="lt1"/>
                </a:solidFill>
                <a:latin typeface="Arial" charset="0"/>
                <a:ea typeface="Arial" charset="0"/>
                <a:cs typeface="Arial" charset="0"/>
                <a:sym typeface="Cabin"/>
              </a:rPr>
              <a:t>Los</a:t>
            </a:r>
            <a:r>
              <a:rPr lang="es-AR" sz="3200" b="0" dirty="0" smtClean="0">
                <a:solidFill>
                  <a:srgbClr val="FFFF00"/>
                </a:solidFill>
                <a:latin typeface="Arial" charset="0"/>
                <a:ea typeface="Arial" charset="0"/>
                <a:cs typeface="Arial" charset="0"/>
                <a:sym typeface="Cabin"/>
              </a:rPr>
              <a:t> comentarios</a:t>
            </a:r>
            <a:r>
              <a:rPr lang="es-AR" sz="3200" b="0" u="none" strike="noStrike" cap="none" dirty="0" smtClean="0">
                <a:solidFill>
                  <a:schemeClr val="lt1"/>
                </a:solidFill>
                <a:latin typeface="Arial" charset="0"/>
                <a:ea typeface="Arial" charset="0"/>
                <a:cs typeface="Arial" charset="0"/>
                <a:sym typeface="Cabin"/>
              </a:rPr>
              <a:t> en una línea en sí mismos se ignoran en lo que respecta a la </a:t>
            </a:r>
            <a:r>
              <a:rPr lang="es-AR" sz="3200" b="0" dirty="0">
                <a:solidFill>
                  <a:srgbClr val="FF9900"/>
                </a:solidFill>
                <a:latin typeface="Arial" charset="0"/>
                <a:ea typeface="Arial" charset="0"/>
                <a:cs typeface="Arial" charset="0"/>
                <a:sym typeface="Cabin"/>
              </a:rPr>
              <a:t>indentación </a:t>
            </a:r>
            <a:endParaRPr lang="es-AR" sz="3200" b="0" u="none" strike="noStrike" cap="none" dirty="0">
              <a:solidFill>
                <a:srgbClr val="FF99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598086" y="589659"/>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5400" u="none" strike="noStrike" cap="none" dirty="0" smtClean="0">
                <a:solidFill>
                  <a:srgbClr val="FFFF00"/>
                </a:solidFill>
                <a:latin typeface="Arial" charset="0"/>
                <a:ea typeface="Arial" charset="0"/>
                <a:cs typeface="Arial" charset="0"/>
                <a:sym typeface="Cabin"/>
              </a:rPr>
              <a:t>Advertencia: </a:t>
            </a:r>
            <a:r>
              <a:rPr lang="es-AR" sz="5400" u="none" strike="noStrike" cap="none" dirty="0" smtClean="0">
                <a:solidFill>
                  <a:srgbClr val="E06666"/>
                </a:solidFill>
                <a:latin typeface="Arial" charset="0"/>
                <a:ea typeface="Arial" charset="0"/>
                <a:cs typeface="Arial" charset="0"/>
                <a:sym typeface="Cabin"/>
              </a:rPr>
              <a:t>¡Deshabilite las Tabulaciones!</a:t>
            </a:r>
            <a:endParaRPr lang="es-AR" sz="5400" u="none" strike="noStrike" cap="none" dirty="0">
              <a:solidFill>
                <a:srgbClr val="E06666"/>
              </a:solidFill>
              <a:latin typeface="Arial" charset="0"/>
              <a:ea typeface="Arial" charset="0"/>
              <a:cs typeface="Arial" charset="0"/>
              <a:sym typeface="Cabin"/>
            </a:endParaRPr>
          </a:p>
        </p:txBody>
      </p:sp>
      <p:sp>
        <p:nvSpPr>
          <p:cNvPr id="328" name="Shape 328"/>
          <p:cNvSpPr txBox="1">
            <a:spLocks noGrp="1"/>
          </p:cNvSpPr>
          <p:nvPr>
            <p:ph idx="1"/>
          </p:nvPr>
        </p:nvSpPr>
        <p:spPr>
          <a:xfrm>
            <a:off x="598086" y="1955739"/>
            <a:ext cx="14752317" cy="5902068"/>
          </a:xfrm>
          <a:prstGeom prst="rect">
            <a:avLst/>
          </a:prstGeom>
          <a:noFill/>
          <a:ln>
            <a:noFill/>
          </a:ln>
        </p:spPr>
        <p:txBody>
          <a:bodyPr lIns="38100" tIns="38100" rIns="38100" bIns="38100" anchor="ctr" anchorCtr="0">
            <a:noAutofit/>
          </a:bodyPr>
          <a:lstStyle/>
          <a:p>
            <a:pPr marL="749300" lvl="0" indent="-345694">
              <a:spcBef>
                <a:spcPts val="0"/>
              </a:spcBef>
              <a:buSzPct val="100000"/>
            </a:pPr>
            <a:endParaRPr lang="es-AR" sz="2800" b="0" dirty="0" smtClean="0">
              <a:solidFill>
                <a:schemeClr val="lt1"/>
              </a:solidFill>
              <a:latin typeface="Arial" charset="0"/>
              <a:ea typeface="Arial" charset="0"/>
              <a:cs typeface="Arial" charset="0"/>
              <a:sym typeface="Cabin"/>
            </a:endParaRPr>
          </a:p>
          <a:p>
            <a:pPr marL="749300" lvl="0" indent="-345694">
              <a:spcBef>
                <a:spcPts val="0"/>
              </a:spcBef>
              <a:buSzPct val="100000"/>
            </a:pPr>
            <a:r>
              <a:rPr lang="es-AR" sz="2400" b="0" dirty="0" smtClean="0">
                <a:solidFill>
                  <a:schemeClr val="lt1"/>
                </a:solidFill>
                <a:latin typeface="Arial" charset="0"/>
                <a:ea typeface="Arial" charset="0"/>
                <a:cs typeface="Arial" charset="0"/>
                <a:sym typeface="Cabin"/>
              </a:rPr>
              <a:t>Atom automáticamente usa los espacios para los archivos con la extensión ".py" (¡genial!)</a:t>
            </a:r>
          </a:p>
          <a:p>
            <a:pPr marL="749300" lvl="0" indent="-345694">
              <a:spcBef>
                <a:spcPts val="0"/>
              </a:spcBef>
              <a:buSzPct val="100000"/>
            </a:pPr>
            <a:endParaRPr lang="es-AR" sz="2400" b="0" dirty="0" smtClean="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s-AR" sz="2400" b="0" u="none" strike="noStrike" cap="none" dirty="0" smtClean="0">
                <a:solidFill>
                  <a:schemeClr val="lt1"/>
                </a:solidFill>
                <a:latin typeface="Arial" charset="0"/>
                <a:ea typeface="Arial" charset="0"/>
                <a:cs typeface="Arial" charset="0"/>
                <a:sym typeface="Cabin"/>
              </a:rPr>
              <a:t>La mayoría de los editores de texto pueden convertir las </a:t>
            </a:r>
            <a:r>
              <a:rPr lang="es-AR" sz="2400" b="0" u="none" strike="noStrike" cap="none" dirty="0" smtClean="0">
                <a:solidFill>
                  <a:srgbClr val="FF9900"/>
                </a:solidFill>
                <a:latin typeface="Arial" charset="0"/>
                <a:ea typeface="Arial" charset="0"/>
                <a:cs typeface="Arial" charset="0"/>
                <a:sym typeface="Cabin"/>
              </a:rPr>
              <a:t>tabulaciones</a:t>
            </a:r>
            <a:r>
              <a:rPr lang="es-AR" sz="2400" b="0" u="none" strike="noStrike" cap="none" dirty="0" smtClean="0">
                <a:solidFill>
                  <a:schemeClr val="lt1"/>
                </a:solidFill>
                <a:latin typeface="Arial" charset="0"/>
                <a:ea typeface="Arial" charset="0"/>
                <a:cs typeface="Arial" charset="0"/>
                <a:sym typeface="Cabin"/>
              </a:rPr>
              <a:t> </a:t>
            </a:r>
            <a:r>
              <a:rPr lang="es-AR" sz="2400" b="0" dirty="0" smtClean="0">
                <a:solidFill>
                  <a:schemeClr val="lt1"/>
                </a:solidFill>
                <a:latin typeface="Arial" charset="0"/>
                <a:ea typeface="Arial" charset="0"/>
                <a:cs typeface="Arial" charset="0"/>
                <a:sym typeface="Cabin"/>
              </a:rPr>
              <a:t>e</a:t>
            </a:r>
            <a:r>
              <a:rPr lang="es-AR" sz="2400" b="0" u="none" strike="noStrike" cap="none" dirty="0" smtClean="0">
                <a:solidFill>
                  <a:schemeClr val="lt1"/>
                </a:solidFill>
                <a:latin typeface="Arial" charset="0"/>
                <a:ea typeface="Arial" charset="0"/>
                <a:cs typeface="Arial" charset="0"/>
                <a:sym typeface="Cabin"/>
              </a:rPr>
              <a:t>n </a:t>
            </a:r>
            <a:r>
              <a:rPr lang="es-AR" sz="2400" b="0" u="none" strike="noStrike" cap="none" dirty="0" smtClean="0">
                <a:solidFill>
                  <a:srgbClr val="00FF00"/>
                </a:solidFill>
                <a:latin typeface="Arial" charset="0"/>
                <a:ea typeface="Arial" charset="0"/>
                <a:cs typeface="Arial" charset="0"/>
                <a:sym typeface="Cabin"/>
              </a:rPr>
              <a:t>espacios</a:t>
            </a:r>
            <a:r>
              <a:rPr lang="es-AR" sz="2400" b="0" u="none" strike="noStrike" cap="none" dirty="0" smtClean="0">
                <a:solidFill>
                  <a:schemeClr val="lt1"/>
                </a:solidFill>
                <a:latin typeface="Arial" charset="0"/>
                <a:ea typeface="Arial" charset="0"/>
                <a:cs typeface="Arial" charset="0"/>
                <a:sym typeface="Cabin"/>
              </a:rPr>
              <a:t> – asegúrese de habilitar esta </a:t>
            </a:r>
            <a:r>
              <a:rPr lang="es-AR" sz="2400" b="0" dirty="0" smtClean="0">
                <a:solidFill>
                  <a:schemeClr val="lt1"/>
                </a:solidFill>
                <a:latin typeface="Arial" charset="0"/>
                <a:ea typeface="Arial" charset="0"/>
                <a:cs typeface="Arial" charset="0"/>
                <a:sym typeface="Cabin"/>
              </a:rPr>
              <a:t>funcionalidad</a:t>
            </a:r>
            <a:endParaRPr lang="es-AR" sz="2400" b="0" u="none" strike="noStrike" cap="none" dirty="0" smtClean="0">
              <a:solidFill>
                <a:schemeClr val="lt1"/>
              </a:solidFill>
              <a:latin typeface="Arial" charset="0"/>
              <a:ea typeface="Arial" charset="0"/>
              <a:cs typeface="Arial" charset="0"/>
              <a:sym typeface="Cabin"/>
            </a:endParaRPr>
          </a:p>
          <a:p>
            <a:pPr marL="1041400" lvl="1" indent="-345694">
              <a:spcBef>
                <a:spcPts val="3500"/>
              </a:spcBef>
              <a:buClr>
                <a:schemeClr val="lt1"/>
              </a:buClr>
              <a:buSzPct val="100000"/>
              <a:buFont typeface="Cabin"/>
              <a:buChar char="–"/>
            </a:pPr>
            <a:r>
              <a:rPr lang="es-AR" sz="2400" b="0" u="none" strike="noStrike" cap="none" dirty="0" smtClean="0">
                <a:solidFill>
                  <a:schemeClr val="lt1"/>
                </a:solidFill>
                <a:latin typeface="Arial" charset="0"/>
                <a:ea typeface="Arial" charset="0"/>
                <a:cs typeface="Arial" charset="0"/>
                <a:sym typeface="Cabin"/>
              </a:rPr>
              <a:t>NotePad++:  Settings -&gt; Preferences -&gt; Language Menu/</a:t>
            </a:r>
            <a:r>
              <a:rPr lang="es-AR" sz="2400" b="0" u="none" strike="noStrike" cap="none" dirty="0" smtClean="0">
                <a:solidFill>
                  <a:srgbClr val="FF9900"/>
                </a:solidFill>
                <a:latin typeface="Arial" charset="0"/>
                <a:ea typeface="Arial" charset="0"/>
                <a:cs typeface="Arial" charset="0"/>
                <a:sym typeface="Cabin"/>
              </a:rPr>
              <a:t>Tab</a:t>
            </a:r>
            <a:r>
              <a:rPr lang="es-AR" sz="2400" b="0" u="none" strike="noStrike" cap="none" dirty="0" smtClean="0">
                <a:solidFill>
                  <a:schemeClr val="lt1"/>
                </a:solidFill>
                <a:latin typeface="Arial" charset="0"/>
                <a:ea typeface="Arial" charset="0"/>
                <a:cs typeface="Arial" charset="0"/>
                <a:sym typeface="Cabin"/>
              </a:rPr>
              <a:t> Settings</a:t>
            </a:r>
            <a:r>
              <a:rPr lang="es-AR" sz="2400" b="0" dirty="0">
                <a:solidFill>
                  <a:schemeClr val="lt1"/>
                </a:solidFill>
                <a:latin typeface="Arial" charset="0"/>
                <a:ea typeface="Arial" charset="0"/>
                <a:cs typeface="Arial" charset="0"/>
                <a:sym typeface="Cabin"/>
              </a:rPr>
              <a:t> </a:t>
            </a:r>
            <a:r>
              <a:rPr lang="es-AR" sz="2400" b="0" dirty="0" smtClean="0">
                <a:solidFill>
                  <a:schemeClr val="lt1"/>
                </a:solidFill>
                <a:latin typeface="Arial" charset="0"/>
                <a:ea typeface="Arial" charset="0"/>
                <a:cs typeface="Arial" charset="0"/>
                <a:sym typeface="Cabin"/>
              </a:rPr>
              <a:t>(Configuración -&gt; Preferencias </a:t>
            </a:r>
            <a:r>
              <a:rPr lang="es-AR" sz="2400" b="0" dirty="0">
                <a:solidFill>
                  <a:schemeClr val="lt1"/>
                </a:solidFill>
                <a:latin typeface="Arial" charset="0"/>
                <a:ea typeface="Arial" charset="0"/>
                <a:cs typeface="Arial" charset="0"/>
                <a:sym typeface="Cabin"/>
              </a:rPr>
              <a:t>-&gt; </a:t>
            </a:r>
            <a:r>
              <a:rPr lang="es-AR" sz="2400" b="0" dirty="0" smtClean="0">
                <a:solidFill>
                  <a:schemeClr val="lt1"/>
                </a:solidFill>
                <a:latin typeface="Arial" charset="0"/>
                <a:ea typeface="Arial" charset="0"/>
                <a:cs typeface="Arial" charset="0"/>
                <a:sym typeface="Cabin"/>
              </a:rPr>
              <a:t>Menú de Idiomas/Configuración de </a:t>
            </a:r>
            <a:r>
              <a:rPr lang="es-AR" sz="2400" b="0" dirty="0" smtClean="0">
                <a:solidFill>
                  <a:srgbClr val="FF9900"/>
                </a:solidFill>
                <a:latin typeface="Arial" charset="0"/>
                <a:ea typeface="Arial" charset="0"/>
                <a:cs typeface="Arial" charset="0"/>
                <a:sym typeface="Cabin"/>
              </a:rPr>
              <a:t>Tabulación</a:t>
            </a:r>
            <a:r>
              <a:rPr lang="es-AR" sz="2400" b="0" dirty="0" smtClean="0">
                <a:solidFill>
                  <a:schemeClr val="lt1"/>
                </a:solidFill>
                <a:latin typeface="Arial" charset="0"/>
                <a:ea typeface="Arial" charset="0"/>
                <a:cs typeface="Arial" charset="0"/>
                <a:sym typeface="Cabin"/>
              </a:rPr>
              <a:t>)</a:t>
            </a:r>
            <a:endParaRPr lang="es-AR" sz="2400" b="0" u="none" strike="noStrike" cap="none" dirty="0" smtClean="0">
              <a:solidFill>
                <a:schemeClr val="lt1"/>
              </a:solidFill>
              <a:latin typeface="Arial" charset="0"/>
              <a:ea typeface="Arial" charset="0"/>
              <a:cs typeface="Arial" charset="0"/>
              <a:sym typeface="Cabin"/>
            </a:endParaRPr>
          </a:p>
          <a:p>
            <a:pPr marL="1041400" lvl="1" indent="-345694">
              <a:spcBef>
                <a:spcPts val="3500"/>
              </a:spcBef>
              <a:buClr>
                <a:schemeClr val="lt1"/>
              </a:buClr>
              <a:buSzPct val="100000"/>
              <a:buFont typeface="Cabin"/>
              <a:buChar char="–"/>
            </a:pPr>
            <a:r>
              <a:rPr lang="es-AR" sz="2400" b="0" u="none" strike="noStrike" cap="none" dirty="0" smtClean="0">
                <a:solidFill>
                  <a:schemeClr val="lt1"/>
                </a:solidFill>
                <a:latin typeface="Arial" charset="0"/>
                <a:ea typeface="Arial" charset="0"/>
                <a:cs typeface="Arial" charset="0"/>
                <a:sym typeface="Cabin"/>
              </a:rPr>
              <a:t>TextWrangler:  TextWrangler -&gt; Preferences -&gt; </a:t>
            </a:r>
            <a:r>
              <a:rPr lang="es-AR" sz="2400" b="0" dirty="0">
                <a:solidFill>
                  <a:schemeClr val="lt1"/>
                </a:solidFill>
                <a:latin typeface="Arial" charset="0"/>
                <a:ea typeface="Arial" charset="0"/>
                <a:cs typeface="Arial" charset="0"/>
                <a:sym typeface="Cabin"/>
              </a:rPr>
              <a:t>Editor Defaults (TextWrangler:  TextWrangler -&gt; </a:t>
            </a:r>
            <a:r>
              <a:rPr lang="es-AR" sz="2400" b="0" dirty="0" smtClean="0">
                <a:solidFill>
                  <a:schemeClr val="lt1"/>
                </a:solidFill>
                <a:latin typeface="Arial" charset="0"/>
                <a:ea typeface="Arial" charset="0"/>
                <a:cs typeface="Arial" charset="0"/>
                <a:sym typeface="Cabin"/>
              </a:rPr>
              <a:t>Preferencias </a:t>
            </a:r>
            <a:r>
              <a:rPr lang="es-AR" sz="2400" b="0" dirty="0">
                <a:solidFill>
                  <a:schemeClr val="lt1"/>
                </a:solidFill>
                <a:latin typeface="Arial" charset="0"/>
                <a:ea typeface="Arial" charset="0"/>
                <a:cs typeface="Arial" charset="0"/>
                <a:sym typeface="Cabin"/>
              </a:rPr>
              <a:t>-&gt; </a:t>
            </a:r>
            <a:r>
              <a:rPr lang="es-AR" sz="2400" b="0" dirty="0" smtClean="0">
                <a:solidFill>
                  <a:schemeClr val="lt1"/>
                </a:solidFill>
                <a:latin typeface="Arial" charset="0"/>
                <a:ea typeface="Arial" charset="0"/>
                <a:cs typeface="Arial" charset="0"/>
                <a:sym typeface="Cabin"/>
              </a:rPr>
              <a:t>Valores Predeterminados del Editor)</a:t>
            </a:r>
            <a:endParaRPr lang="es-AR" sz="2400" b="0" u="none" strike="noStrike" cap="none" dirty="0" smtClean="0">
              <a:solidFill>
                <a:schemeClr val="lt1"/>
              </a:solidFill>
              <a:latin typeface="Arial" charset="0"/>
              <a:ea typeface="Arial" charset="0"/>
              <a:cs typeface="Arial" charset="0"/>
              <a:sym typeface="Cabin"/>
            </a:endParaRPr>
          </a:p>
          <a:p>
            <a:pPr marL="749300" lvl="0" indent="-345694">
              <a:spcBef>
                <a:spcPts val="3500"/>
              </a:spcBef>
              <a:buClr>
                <a:schemeClr val="lt1"/>
              </a:buClr>
              <a:buSzPct val="100000"/>
              <a:buFont typeface="Cabin"/>
              <a:buChar char="•"/>
            </a:pPr>
            <a:r>
              <a:rPr lang="es-AR" sz="2400" b="0" u="none" strike="noStrike" cap="none" dirty="0" smtClean="0">
                <a:solidFill>
                  <a:schemeClr val="lt1"/>
                </a:solidFill>
                <a:latin typeface="Arial" charset="0"/>
                <a:ea typeface="Arial" charset="0"/>
                <a:cs typeface="Arial" charset="0"/>
                <a:sym typeface="Cabin"/>
              </a:rPr>
              <a:t>A Python le importa *mucho* cuánta indentación tiene una línea. Si usted mezcla </a:t>
            </a:r>
            <a:r>
              <a:rPr lang="es-AR" sz="2400" b="0" u="none" strike="noStrike" cap="none" dirty="0" smtClean="0">
                <a:solidFill>
                  <a:srgbClr val="FF9900"/>
                </a:solidFill>
                <a:latin typeface="Arial" charset="0"/>
                <a:ea typeface="Arial" charset="0"/>
                <a:cs typeface="Arial" charset="0"/>
                <a:sym typeface="Cabin"/>
              </a:rPr>
              <a:t>tabulaciones</a:t>
            </a:r>
            <a:r>
              <a:rPr lang="es-AR" sz="2400" b="0" u="none" strike="noStrike" cap="none" dirty="0" smtClean="0">
                <a:solidFill>
                  <a:schemeClr val="lt1"/>
                </a:solidFill>
                <a:latin typeface="Arial" charset="0"/>
                <a:ea typeface="Arial" charset="0"/>
                <a:cs typeface="Arial" charset="0"/>
                <a:sym typeface="Cabin"/>
              </a:rPr>
              <a:t> </a:t>
            </a:r>
            <a:r>
              <a:rPr lang="es-AR" sz="2400" b="0" dirty="0" smtClean="0">
                <a:solidFill>
                  <a:schemeClr val="lt1"/>
                </a:solidFill>
                <a:latin typeface="Arial" charset="0"/>
                <a:ea typeface="Arial" charset="0"/>
                <a:cs typeface="Arial" charset="0"/>
                <a:sym typeface="Cabin"/>
              </a:rPr>
              <a:t>y</a:t>
            </a:r>
            <a:r>
              <a:rPr lang="es-AR" sz="2400" b="0" u="none" strike="noStrike" cap="none" dirty="0" smtClean="0">
                <a:solidFill>
                  <a:schemeClr val="lt1"/>
                </a:solidFill>
                <a:latin typeface="Arial" charset="0"/>
                <a:ea typeface="Arial" charset="0"/>
                <a:cs typeface="Arial" charset="0"/>
                <a:sym typeface="Cabin"/>
              </a:rPr>
              <a:t> </a:t>
            </a:r>
            <a:r>
              <a:rPr lang="es-AR" sz="2400" b="0" u="none" strike="noStrike" cap="none" dirty="0" smtClean="0">
                <a:solidFill>
                  <a:srgbClr val="00FF00"/>
                </a:solidFill>
                <a:latin typeface="Arial" charset="0"/>
                <a:ea typeface="Arial" charset="0"/>
                <a:cs typeface="Arial" charset="0"/>
                <a:sym typeface="Cabin"/>
              </a:rPr>
              <a:t>espacios</a:t>
            </a:r>
            <a:r>
              <a:rPr lang="es-AR" sz="2400" b="0" u="none" strike="noStrike" cap="none" dirty="0" smtClean="0">
                <a:solidFill>
                  <a:schemeClr val="lt1"/>
                </a:solidFill>
                <a:latin typeface="Arial" charset="0"/>
                <a:ea typeface="Arial" charset="0"/>
                <a:cs typeface="Arial" charset="0"/>
                <a:sym typeface="Cabin"/>
              </a:rPr>
              <a:t>, tal vez obtenga </a:t>
            </a:r>
            <a:r>
              <a:rPr lang="es-AR" sz="2400" b="0" i="0" u="none" strike="noStrike" cap="none" dirty="0" smtClean="0">
                <a:solidFill>
                  <a:schemeClr val="lt1"/>
                </a:solidFill>
                <a:latin typeface="Arial"/>
                <a:ea typeface="Arial"/>
                <a:cs typeface="Arial"/>
                <a:sym typeface="Arial"/>
              </a:rPr>
              <a:t>“</a:t>
            </a:r>
            <a:r>
              <a:rPr lang="es-AR" sz="2400" b="0" u="none" strike="noStrike" cap="none" dirty="0" err="1" smtClean="0">
                <a:solidFill>
                  <a:srgbClr val="FF9900"/>
                </a:solidFill>
                <a:latin typeface="Arial" charset="0"/>
                <a:ea typeface="Arial" charset="0"/>
                <a:cs typeface="Arial" charset="0"/>
                <a:sym typeface="Cabin"/>
              </a:rPr>
              <a:t>indentation</a:t>
            </a:r>
            <a:r>
              <a:rPr lang="es-AR" sz="2400" b="0" u="none" strike="noStrike" cap="none" dirty="0" smtClean="0">
                <a:solidFill>
                  <a:srgbClr val="FF9900"/>
                </a:solidFill>
                <a:latin typeface="Arial" charset="0"/>
                <a:ea typeface="Arial" charset="0"/>
                <a:cs typeface="Arial" charset="0"/>
                <a:sym typeface="Cabin"/>
              </a:rPr>
              <a:t> </a:t>
            </a:r>
            <a:r>
              <a:rPr lang="es-AR" sz="2400" b="0" u="none" strike="noStrike" cap="none" dirty="0" err="1" smtClean="0">
                <a:solidFill>
                  <a:srgbClr val="FF9900"/>
                </a:solidFill>
                <a:latin typeface="Arial" charset="0"/>
                <a:ea typeface="Arial" charset="0"/>
                <a:cs typeface="Arial" charset="0"/>
                <a:sym typeface="Cabin"/>
              </a:rPr>
              <a:t>errors</a:t>
            </a:r>
            <a:r>
              <a:rPr lang="es-AR" sz="2400" b="0" i="0" u="none" strike="noStrike" cap="none" dirty="0" smtClean="0">
                <a:solidFill>
                  <a:schemeClr val="lt1"/>
                </a:solidFill>
                <a:latin typeface="Arial"/>
                <a:ea typeface="Arial"/>
                <a:cs typeface="Arial"/>
                <a:sym typeface="Arial"/>
              </a:rPr>
              <a:t>”</a:t>
            </a:r>
            <a:r>
              <a:rPr lang="es-AR" sz="2400" b="0" u="none" strike="noStrike" cap="none" dirty="0" smtClean="0">
                <a:solidFill>
                  <a:schemeClr val="lt1"/>
                </a:solidFill>
                <a:latin typeface="Arial" charset="0"/>
                <a:ea typeface="Arial" charset="0"/>
                <a:cs typeface="Arial" charset="0"/>
                <a:sym typeface="Cabin"/>
              </a:rPr>
              <a:t> (</a:t>
            </a:r>
            <a:r>
              <a:rPr lang="es-AR" sz="2400" b="0" dirty="0">
                <a:solidFill>
                  <a:srgbClr val="FF9900"/>
                </a:solidFill>
                <a:latin typeface="Arial" charset="0"/>
                <a:ea typeface="Arial" charset="0"/>
                <a:cs typeface="Arial" charset="0"/>
                <a:sym typeface="Cabin"/>
              </a:rPr>
              <a:t>errores de </a:t>
            </a:r>
            <a:r>
              <a:rPr lang="es-AR" sz="2400" b="0" dirty="0" err="1">
                <a:solidFill>
                  <a:srgbClr val="FF9900"/>
                </a:solidFill>
                <a:latin typeface="Arial" charset="0"/>
                <a:ea typeface="Arial" charset="0"/>
                <a:cs typeface="Arial" charset="0"/>
                <a:sym typeface="Cabin"/>
              </a:rPr>
              <a:t>indentación</a:t>
            </a:r>
            <a:r>
              <a:rPr lang="es-AR" sz="2400" b="0" u="none" strike="noStrike" cap="none" dirty="0" smtClean="0">
                <a:solidFill>
                  <a:schemeClr val="lt1"/>
                </a:solidFill>
                <a:latin typeface="Arial" charset="0"/>
                <a:ea typeface="Arial" charset="0"/>
                <a:cs typeface="Arial" charset="0"/>
                <a:sym typeface="Cabin"/>
              </a:rPr>
              <a:t>) incluso aunque todo se vea bien</a:t>
            </a:r>
            <a:endParaRPr lang="es-AR" sz="24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732228" y="932472"/>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7789424" y="3726578"/>
            <a:ext cx="7755120" cy="4483596"/>
          </a:xfrm>
          <a:prstGeom prst="rect">
            <a:avLst/>
          </a:prstGeom>
          <a:noFill/>
          <a:ln>
            <a:noFill/>
          </a:ln>
        </p:spPr>
      </p:pic>
      <p:sp>
        <p:nvSpPr>
          <p:cNvPr id="336" name="Shape 336"/>
          <p:cNvSpPr/>
          <p:nvPr/>
        </p:nvSpPr>
        <p:spPr>
          <a:xfrm>
            <a:off x="1548726" y="1912038"/>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37" name="Shape 337"/>
          <p:cNvSpPr/>
          <p:nvPr/>
        </p:nvSpPr>
        <p:spPr>
          <a:xfrm>
            <a:off x="11611918" y="6615931"/>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38" name="Shape 338"/>
          <p:cNvSpPr txBox="1"/>
          <p:nvPr/>
        </p:nvSpPr>
        <p:spPr>
          <a:xfrm>
            <a:off x="9759140" y="1173951"/>
            <a:ext cx="5011681"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Esto le ahorrará dolores de cabeza innecesarios.</a:t>
            </a:r>
            <a:endParaRPr lang="es-AR" sz="3600" u="none" strike="noStrike" cap="none"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7918337"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smtClean="0">
                <a:solidFill>
                  <a:schemeClr val="lt1"/>
                </a:solidFill>
                <a:latin typeface="Courier New"/>
                <a:ea typeface="Courier New"/>
                <a:cs typeface="Courier New"/>
                <a:sym typeface="Courier New"/>
              </a:rPr>
              <a:t> x = 5</a:t>
            </a: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if</a:t>
            </a:r>
            <a:r>
              <a:rPr lang="es-ES" sz="3200" b="1" i="0" u="none" strike="noStrike" cap="none" dirty="0" smtClean="0">
                <a:solidFill>
                  <a:schemeClr val="lt1"/>
                </a:solidFill>
                <a:latin typeface="Courier New"/>
                <a:ea typeface="Courier New"/>
                <a:cs typeface="Courier New"/>
                <a:sym typeface="Courier New"/>
              </a:rPr>
              <a:t> x &gt; 2 :</a:t>
            </a:r>
          </a:p>
          <a:p>
            <a:pPr lvl="0">
              <a:buClr>
                <a:schemeClr val="lt1"/>
              </a:buClr>
              <a:buSzPct val="25000"/>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print</a:t>
            </a:r>
            <a:r>
              <a:rPr lang="es-ES" sz="3200" b="1" i="0" u="none" strike="noStrike" cap="none" dirty="0" smtClean="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smtClean="0">
                <a:solidFill>
                  <a:schemeClr val="lt1"/>
                </a:solidFill>
                <a:latin typeface="Courier New"/>
                <a:ea typeface="Courier New"/>
                <a:cs typeface="Courier New"/>
                <a:sym typeface="Courier New"/>
              </a:rPr>
              <a:t>Mayor que </a:t>
            </a:r>
            <a:r>
              <a:rPr lang="es-ES" sz="3200" b="1" dirty="0" smtClean="0">
                <a:solidFill>
                  <a:schemeClr val="lt1"/>
                </a:solidFill>
                <a:latin typeface="Courier New"/>
                <a:ea typeface="Courier New"/>
                <a:cs typeface="Courier New"/>
                <a:sym typeface="Courier New"/>
              </a:rPr>
              <a:t>2')</a:t>
            </a:r>
            <a:endParaRPr lang="es-ES" sz="3200" b="1" i="0" u="none" strike="noStrike" cap="none" dirty="0" smtClean="0">
              <a:solidFill>
                <a:schemeClr val="lt1"/>
              </a:solidFill>
              <a:latin typeface="Courier New"/>
              <a:ea typeface="Courier New"/>
              <a:cs typeface="Courier New"/>
              <a:sym typeface="Courier New"/>
            </a:endParaRPr>
          </a:p>
          <a:p>
            <a:pPr lvl="0">
              <a:buClr>
                <a:schemeClr val="lt1"/>
              </a:buClr>
              <a:buSzPct val="25000"/>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print</a:t>
            </a:r>
            <a:r>
              <a:rPr lang="es-ES" sz="3200" b="1" i="0" u="none" strike="noStrike" cap="none" dirty="0" smtClean="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smtClean="0">
                <a:solidFill>
                  <a:schemeClr val="lt1"/>
                </a:solidFill>
                <a:latin typeface="Courier New"/>
                <a:ea typeface="Courier New"/>
                <a:cs typeface="Courier New"/>
                <a:sym typeface="Courier New"/>
              </a:rPr>
              <a:t>Sigue siendo mayor</a:t>
            </a:r>
            <a:r>
              <a:rPr lang="es-ES" sz="3200" b="1" dirty="0" smtClean="0">
                <a:solidFill>
                  <a:schemeClr val="lt1"/>
                </a:solidFill>
                <a:latin typeface="Courier New"/>
                <a:ea typeface="Courier New"/>
                <a:cs typeface="Courier New"/>
                <a:sym typeface="Courier New"/>
              </a:rPr>
              <a:t>')</a:t>
            </a:r>
            <a:endParaRPr lang="es-ES" sz="3200" b="1" i="0" u="none" strike="noStrike" cap="none" dirty="0" smtClean="0">
              <a:solidFill>
                <a:schemeClr val="lt1"/>
              </a:solidFill>
              <a:latin typeface="Courier New"/>
              <a:ea typeface="Courier New"/>
              <a:cs typeface="Courier New"/>
              <a:sym typeface="Courier New"/>
            </a:endParaRPr>
          </a:p>
          <a:p>
            <a:pPr lvl="0">
              <a:buClr>
                <a:schemeClr val="lt1"/>
              </a:buClr>
              <a:buSzPct val="25000"/>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print</a:t>
            </a:r>
            <a:r>
              <a:rPr lang="es-ES" sz="3200" b="1" i="0" u="none" strike="noStrike" cap="none" dirty="0" smtClean="0">
                <a:solidFill>
                  <a:schemeClr val="lt1"/>
                </a:solidFill>
                <a:latin typeface="Courier New"/>
                <a:ea typeface="Courier New"/>
                <a:cs typeface="Courier New"/>
                <a:sym typeface="Courier New"/>
              </a:rPr>
              <a:t>(</a:t>
            </a:r>
            <a:r>
              <a:rPr lang="es-ES" sz="3200" b="1" dirty="0" smtClean="0">
                <a:solidFill>
                  <a:schemeClr val="lt1"/>
                </a:solidFill>
                <a:latin typeface="Courier New"/>
                <a:ea typeface="Courier New"/>
                <a:cs typeface="Courier New"/>
                <a:sym typeface="Courier New"/>
              </a:rPr>
              <a:t>'</a:t>
            </a:r>
            <a:r>
              <a:rPr lang="es-ES" sz="3200" b="1" i="0" u="none" strike="noStrike" cap="none" dirty="0" smtClean="0">
                <a:solidFill>
                  <a:schemeClr val="lt1"/>
                </a:solidFill>
                <a:latin typeface="Courier New"/>
                <a:ea typeface="Courier New"/>
                <a:cs typeface="Courier New"/>
                <a:sym typeface="Courier New"/>
              </a:rPr>
              <a:t>Terminado con </a:t>
            </a:r>
            <a:r>
              <a:rPr lang="es-ES" sz="3200" b="1" dirty="0" smtClean="0">
                <a:solidFill>
                  <a:schemeClr val="lt1"/>
                </a:solidFill>
                <a:latin typeface="Courier New"/>
                <a:ea typeface="Courier New"/>
                <a:cs typeface="Courier New"/>
                <a:sym typeface="Courier New"/>
              </a:rPr>
              <a:t>2')</a:t>
            </a:r>
            <a:endParaRPr lang="es-ES" sz="3200" b="1" i="0" u="none" strike="noStrike" cap="none" dirty="0" smtClean="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ES" sz="32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for</a:t>
            </a:r>
            <a:r>
              <a:rPr lang="es-ES" sz="3200" b="1" i="0" u="none" strike="noStrike" cap="none" dirty="0" smtClean="0">
                <a:solidFill>
                  <a:schemeClr val="lt1"/>
                </a:solidFill>
                <a:latin typeface="Courier New"/>
                <a:ea typeface="Courier New"/>
                <a:cs typeface="Courier New"/>
                <a:sym typeface="Courier New"/>
              </a:rPr>
              <a:t> i in rango(5) :</a:t>
            </a: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print</a:t>
            </a:r>
            <a:r>
              <a:rPr lang="es-ES" sz="3200" b="1" i="0" u="none" strike="noStrike" cap="none" dirty="0" smtClean="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if</a:t>
            </a:r>
            <a:r>
              <a:rPr lang="es-ES" sz="3200" b="1" i="0" u="none" strike="noStrike" cap="none" dirty="0" smtClean="0">
                <a:solidFill>
                  <a:schemeClr val="lt1"/>
                </a:solidFill>
                <a:latin typeface="Courier New"/>
                <a:ea typeface="Courier New"/>
                <a:cs typeface="Courier New"/>
                <a:sym typeface="Courier New"/>
              </a:rPr>
              <a:t> i &gt; 2 : </a:t>
            </a:r>
          </a:p>
          <a:p>
            <a:pPr lvl="0">
              <a:buClr>
                <a:schemeClr val="lt1"/>
              </a:buClr>
              <a:buSzPct val="25000"/>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print</a:t>
            </a:r>
            <a:r>
              <a:rPr lang="es-ES" sz="3200" b="1" i="0" u="none" strike="noStrike" cap="none" dirty="0" smtClean="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smtClean="0">
                <a:solidFill>
                  <a:schemeClr val="lt1"/>
                </a:solidFill>
                <a:latin typeface="Courier New"/>
                <a:ea typeface="Courier New"/>
                <a:cs typeface="Courier New"/>
                <a:sym typeface="Courier New"/>
              </a:rPr>
              <a:t>Mayor que </a:t>
            </a:r>
            <a:r>
              <a:rPr lang="es-ES" sz="3200" b="1" dirty="0" smtClean="0">
                <a:solidFill>
                  <a:schemeClr val="lt1"/>
                </a:solidFill>
                <a:latin typeface="Courier New"/>
                <a:ea typeface="Courier New"/>
                <a:cs typeface="Courier New"/>
                <a:sym typeface="Courier New"/>
              </a:rPr>
              <a:t>2')</a:t>
            </a:r>
            <a:endParaRPr lang="es-ES" sz="3200" b="1" i="0" u="none" strike="noStrike" cap="none" dirty="0" smtClean="0">
              <a:solidFill>
                <a:schemeClr val="lt1"/>
              </a:solidFill>
              <a:latin typeface="Courier New"/>
              <a:ea typeface="Courier New"/>
              <a:cs typeface="Courier New"/>
              <a:sym typeface="Courier New"/>
            </a:endParaRPr>
          </a:p>
          <a:p>
            <a:pPr lvl="0">
              <a:buClr>
                <a:schemeClr val="lt1"/>
              </a:buClr>
              <a:buSzPct val="25000"/>
            </a:pPr>
            <a:r>
              <a:rPr lang="es-ES" sz="3200" b="1" i="0" u="none" strike="noStrike" cap="none" dirty="0" smtClean="0">
                <a:solidFill>
                  <a:schemeClr val="lt1"/>
                </a:solidFill>
                <a:latin typeface="Courier New"/>
                <a:ea typeface="Courier New"/>
                <a:cs typeface="Courier New"/>
                <a:sym typeface="Courier New"/>
              </a:rPr>
              <a:t>     </a:t>
            </a:r>
            <a:r>
              <a:rPr lang="es-ES" sz="3200" b="1" i="0" u="none" strike="noStrike" cap="none" dirty="0" err="1" smtClean="0">
                <a:solidFill>
                  <a:schemeClr val="lt1"/>
                </a:solidFill>
                <a:latin typeface="Courier New"/>
                <a:ea typeface="Courier New"/>
                <a:cs typeface="Courier New"/>
                <a:sym typeface="Courier New"/>
              </a:rPr>
              <a:t>print</a:t>
            </a:r>
            <a:r>
              <a:rPr lang="es-ES" sz="3200" b="1" i="0" u="none" strike="noStrike" cap="none" dirty="0" smtClean="0">
                <a:solidFill>
                  <a:schemeClr val="lt1"/>
                </a:solidFill>
                <a:latin typeface="Courier New"/>
                <a:ea typeface="Courier New"/>
                <a:cs typeface="Courier New"/>
                <a:sym typeface="Courier New"/>
              </a:rPr>
              <a:t>(</a:t>
            </a:r>
            <a:r>
              <a:rPr lang="es-ES" sz="3200" b="1" dirty="0" smtClean="0">
                <a:solidFill>
                  <a:schemeClr val="lt1"/>
                </a:solidFill>
                <a:latin typeface="Courier New"/>
                <a:ea typeface="Courier New"/>
                <a:cs typeface="Courier New"/>
                <a:sym typeface="Courier New"/>
              </a:rPr>
              <a:t>'Terminado con </a:t>
            </a:r>
            <a:r>
              <a:rPr lang="es-ES" sz="3200" b="1" i="0" u="none" strike="noStrike" cap="none" dirty="0" smtClean="0">
                <a:solidFill>
                  <a:schemeClr val="lt1"/>
                </a:solidFill>
                <a:latin typeface="Courier New"/>
                <a:ea typeface="Courier New"/>
                <a:cs typeface="Courier New"/>
                <a:sym typeface="Courier New"/>
              </a:rPr>
              <a:t>i', i)</a:t>
            </a:r>
          </a:p>
          <a:p>
            <a:pPr lvl="0">
              <a:buClr>
                <a:schemeClr val="lt1"/>
              </a:buClr>
              <a:buSzPct val="25000"/>
            </a:pPr>
            <a:r>
              <a:rPr lang="es-ES" sz="3200" b="1" dirty="0" smtClean="0">
                <a:solidFill>
                  <a:schemeClr val="lt1"/>
                </a:solidFill>
                <a:latin typeface="Courier New"/>
                <a:ea typeface="Courier New"/>
                <a:cs typeface="Courier New"/>
                <a:sym typeface="Courier New"/>
              </a:rPr>
              <a:t> </a:t>
            </a:r>
            <a:r>
              <a:rPr lang="es-ES" sz="3200" b="1" dirty="0" err="1" smtClean="0">
                <a:solidFill>
                  <a:schemeClr val="lt1"/>
                </a:solidFill>
                <a:latin typeface="Courier New"/>
                <a:ea typeface="Courier New"/>
                <a:cs typeface="Courier New"/>
                <a:sym typeface="Courier New"/>
              </a:rPr>
              <a:t>print</a:t>
            </a:r>
            <a:r>
              <a:rPr lang="es-ES" sz="3200" b="1" dirty="0">
                <a:solidFill>
                  <a:schemeClr val="lt1"/>
                </a:solidFill>
                <a:latin typeface="Courier New"/>
                <a:ea typeface="Courier New"/>
                <a:cs typeface="Courier New"/>
                <a:sym typeface="Courier New"/>
              </a:rPr>
              <a:t>('Todo </a:t>
            </a:r>
            <a:r>
              <a:rPr lang="es-ES" sz="3200" b="1" dirty="0" smtClean="0">
                <a:solidFill>
                  <a:schemeClr val="lt1"/>
                </a:solidFill>
                <a:latin typeface="Courier New"/>
                <a:ea typeface="Courier New"/>
                <a:cs typeface="Courier New"/>
                <a:sym typeface="Courier New"/>
              </a:rPr>
              <a:t>Terminado') </a:t>
            </a:r>
            <a:endParaRPr lang="es-ES" sz="3200" b="1" dirty="0">
              <a:solidFill>
                <a:schemeClr val="lt1"/>
              </a:solidFill>
              <a:latin typeface="Courier New"/>
              <a:ea typeface="Courier New"/>
              <a:cs typeface="Courier New"/>
              <a:sym typeface="Courier New"/>
            </a:endParaRPr>
          </a:p>
        </p:txBody>
      </p:sp>
      <p:sp>
        <p:nvSpPr>
          <p:cNvPr id="344" name="Shape 344"/>
          <p:cNvSpPr txBox="1"/>
          <p:nvPr/>
        </p:nvSpPr>
        <p:spPr>
          <a:xfrm>
            <a:off x="4144962" y="957300"/>
            <a:ext cx="83975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aumentar / </a:t>
            </a:r>
            <a:r>
              <a:rPr lang="es-AR" sz="3600" u="none" strike="noStrike" cap="none" dirty="0" smtClean="0">
                <a:solidFill>
                  <a:srgbClr val="FFFF00"/>
                </a:solidFill>
                <a:latin typeface="Arial" charset="0"/>
                <a:ea typeface="Arial" charset="0"/>
                <a:cs typeface="Arial" charset="0"/>
                <a:sym typeface="Cabin"/>
              </a:rPr>
              <a:t>mantener</a:t>
            </a:r>
            <a:r>
              <a:rPr lang="es-AR" sz="3600" u="none" strike="noStrike" cap="none" dirty="0" smtClean="0">
                <a:solidFill>
                  <a:srgbClr val="00FF00"/>
                </a:solidFill>
                <a:latin typeface="Arial" charset="0"/>
                <a:ea typeface="Arial" charset="0"/>
                <a:cs typeface="Arial" charset="0"/>
                <a:sym typeface="Cabin"/>
              </a:rPr>
              <a:t> </a:t>
            </a:r>
            <a:r>
              <a:rPr lang="es-AR" sz="3600" u="none" strike="noStrike" cap="none" dirty="0" smtClean="0">
                <a:solidFill>
                  <a:srgbClr val="FFFFFF"/>
                </a:solidFill>
                <a:latin typeface="Arial" charset="0"/>
                <a:ea typeface="Arial" charset="0"/>
                <a:cs typeface="Arial" charset="0"/>
                <a:sym typeface="Cabin"/>
              </a:rPr>
              <a:t>después de if o for</a:t>
            </a:r>
          </a:p>
          <a:p>
            <a:pPr marL="0" marR="0" lvl="0" indent="0" algn="ctr" rtl="0">
              <a:lnSpc>
                <a:spcPct val="100000"/>
              </a:lnSpc>
              <a:spcBef>
                <a:spcPts val="0"/>
              </a:spcBef>
              <a:spcAft>
                <a:spcPts val="0"/>
              </a:spcAft>
              <a:buClr>
                <a:srgbClr val="00FF00"/>
              </a:buClr>
              <a:buFont typeface="Cabin"/>
              <a:buNone/>
            </a:pPr>
            <a:endParaRPr lang="es-AR" sz="1200" dirty="0" smtClean="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reducir </a:t>
            </a:r>
            <a:r>
              <a:rPr lang="es-AR" sz="3600" u="none" strike="noStrike" cap="none" dirty="0" smtClean="0">
                <a:solidFill>
                  <a:srgbClr val="F3F3F3"/>
                </a:solidFill>
                <a:latin typeface="Arial" charset="0"/>
                <a:ea typeface="Arial" charset="0"/>
                <a:cs typeface="Arial" charset="0"/>
                <a:sym typeface="Cabin"/>
              </a:rPr>
              <a:t>para indicar el final del bloque</a:t>
            </a:r>
          </a:p>
          <a:p>
            <a:pPr marL="0" marR="0" lvl="0" indent="0" algn="l" rtl="0">
              <a:lnSpc>
                <a:spcPct val="100000"/>
              </a:lnSpc>
              <a:spcBef>
                <a:spcPts val="0"/>
              </a:spcBef>
              <a:spcAft>
                <a:spcPts val="0"/>
              </a:spcAft>
              <a:buClr>
                <a:srgbClr val="FF7F00"/>
              </a:buClr>
              <a:buFont typeface="Cabin"/>
              <a:buNone/>
            </a:pPr>
            <a:endParaRPr lang="es-AR" dirty="0"/>
          </a:p>
        </p:txBody>
      </p:sp>
      <p:cxnSp>
        <p:nvCxnSpPr>
          <p:cNvPr id="345" name="Shape 345"/>
          <p:cNvCxnSpPr/>
          <p:nvPr/>
        </p:nvCxnSpPr>
        <p:spPr>
          <a:xfrm>
            <a:off x="3261800"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454</TotalTime>
  <Words>2210</Words>
  <Application>Microsoft Macintosh PowerPoint</Application>
  <PresentationFormat>Custom</PresentationFormat>
  <Paragraphs>441</Paragraphs>
  <Slides>33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Cabin</vt:lpstr>
      <vt:lpstr>Courier</vt:lpstr>
      <vt:lpstr>Courier New</vt:lpstr>
      <vt:lpstr>Georgia</vt:lpstr>
      <vt:lpstr>Gill Sans SemiBold</vt:lpstr>
      <vt:lpstr>Lucida Grande</vt:lpstr>
      <vt:lpstr>Merriweather Sans</vt:lpstr>
      <vt:lpstr>Arial</vt:lpstr>
      <vt:lpstr>071215_powerpoint_template_b</vt:lpstr>
      <vt:lpstr>Ejecución Condicional</vt:lpstr>
      <vt:lpstr>Pasos Condicionales</vt:lpstr>
      <vt:lpstr>Operadores de Comparación</vt:lpstr>
      <vt:lpstr>Operadores de Comparación</vt:lpstr>
      <vt:lpstr>Decisiones Unidireccionales</vt:lpstr>
      <vt:lpstr>Indentación</vt:lpstr>
      <vt:lpstr>Advertencia: ¡Deshabilite las Tabulaciones!</vt:lpstr>
      <vt:lpstr>PowerPoint Presentation</vt:lpstr>
      <vt:lpstr>PowerPoint Presentation</vt:lpstr>
      <vt:lpstr>PowerPoint Presentation</vt:lpstr>
      <vt:lpstr>PowerPoint Presentation</vt:lpstr>
      <vt:lpstr>Decisiones Bidireccionales</vt:lpstr>
      <vt:lpstr>Decisiones Bidireccionales con else:</vt:lpstr>
      <vt:lpstr>Más Patrones de Ejecución Condicional</vt:lpstr>
      <vt:lpstr>Visualizar Bloques</vt:lpstr>
      <vt:lpstr>Multidireccional</vt:lpstr>
      <vt:lpstr>Multidireccional</vt:lpstr>
      <vt:lpstr>Multidireccional</vt:lpstr>
      <vt:lpstr>Multidireccional</vt:lpstr>
      <vt:lpstr>Multidireccional</vt:lpstr>
      <vt:lpstr>Enigmas Multidireccionales</vt:lpstr>
      <vt:lpstr>La Estructura try / except</vt:lpstr>
      <vt:lpstr>PowerPoint Presentation</vt:lpstr>
      <vt:lpstr>PowerPoint Presentation</vt:lpstr>
      <vt:lpstr>PowerPoint Presentation</vt:lpstr>
      <vt:lpstr>PowerPoint Presentation</vt:lpstr>
      <vt:lpstr>PowerPoint Presentation</vt:lpstr>
      <vt:lpstr>try / except</vt:lpstr>
      <vt:lpstr>Muestra de try / except</vt:lpstr>
      <vt:lpstr>PowerPoint Presentation</vt:lpstr>
      <vt:lpstr>PowerPoint Presentation</vt:lpstr>
      <vt:lpstr>Síntesis</vt:lpstr>
      <vt:lpstr>Agradecimientos / Colaboraciones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dc:creator>Usuario</dc:creator>
  <cp:lastModifiedBy>Severance, Charles</cp:lastModifiedBy>
  <cp:revision>116</cp:revision>
  <dcterms:modified xsi:type="dcterms:W3CDTF">2019-07-05T15:00:06Z</dcterms:modified>
</cp:coreProperties>
</file>