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2535BC-34E8-4394-B985-0688CB43F51A}">
  <a:tblStyle styleId="{5E2535BC-34E8-4394-B985-0688CB43F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a50b7c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a50b7c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a50b7c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a50b7c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a50b7c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a50b7c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a50b7c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a50b7c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a50b7c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a50b7c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a50b7c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8a50b7c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a50b7c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a50b7c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a50b7c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8a50b7c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Technical Challenge</a:t>
            </a:r>
            <a:r>
              <a:rPr lang="en-GB">
                <a:solidFill>
                  <a:schemeClr val="dk1"/>
                </a:solidFill>
              </a:rPr>
              <a:t> (1-2 slides):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What was </a:t>
            </a:r>
            <a:r>
              <a:rPr b="1" lang="en-GB">
                <a:solidFill>
                  <a:schemeClr val="dk1"/>
                </a:solidFill>
              </a:rPr>
              <a:t>the most important</a:t>
            </a:r>
            <a:r>
              <a:rPr lang="en-GB">
                <a:solidFill>
                  <a:schemeClr val="dk1"/>
                </a:solidFill>
              </a:rPr>
              <a:t> technical challenge you faced?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How did you overcome that challenge?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Big Mistake</a:t>
            </a:r>
            <a:r>
              <a:rPr lang="en-GB">
                <a:solidFill>
                  <a:schemeClr val="dk1"/>
                </a:solidFill>
              </a:rPr>
              <a:t> (1-2 slides):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What was </a:t>
            </a:r>
            <a:r>
              <a:rPr b="1" lang="en-GB">
                <a:solidFill>
                  <a:schemeClr val="dk1"/>
                </a:solidFill>
              </a:rPr>
              <a:t>the biggest</a:t>
            </a:r>
            <a:r>
              <a:rPr lang="en-GB">
                <a:solidFill>
                  <a:schemeClr val="dk1"/>
                </a:solidFill>
              </a:rPr>
              <a:t> mistake you made during this project?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What did you learn from it?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Demo Slide</a:t>
            </a:r>
            <a:r>
              <a:rPr lang="en-GB">
                <a:solidFill>
                  <a:schemeClr val="dk1"/>
                </a:solidFill>
              </a:rPr>
              <a:t> (1 slide): literally says “DEMO” with </a:t>
            </a:r>
            <a:r>
              <a:rPr b="1" lang="en-GB">
                <a:solidFill>
                  <a:schemeClr val="dk1"/>
                </a:solidFill>
              </a:rPr>
              <a:t>a link</a:t>
            </a:r>
            <a:r>
              <a:rPr lang="en-GB">
                <a:solidFill>
                  <a:schemeClr val="dk1"/>
                </a:solidFill>
              </a:rPr>
              <a:t> to your project so you can open it easily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Closing Slide</a:t>
            </a:r>
            <a:r>
              <a:rPr lang="en-GB">
                <a:solidFill>
                  <a:schemeClr val="dk1"/>
                </a:solidFill>
              </a:rPr>
              <a:t> (1 slide): your project’s name, your name &amp; a </a:t>
            </a:r>
            <a:r>
              <a:rPr i="1" lang="en-GB">
                <a:solidFill>
                  <a:schemeClr val="dk1"/>
                </a:solidFill>
              </a:rPr>
              <a:t>“Thank You”</a:t>
            </a: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Total</a:t>
            </a:r>
            <a:r>
              <a:rPr lang="en-GB">
                <a:solidFill>
                  <a:schemeClr val="dk1"/>
                </a:solidFill>
              </a:rPr>
              <a:t>: 6-8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u5Q35KV1ycfDFj-NMcEiIIRKNFBMpKf2?usp=sharing" TargetMode="External"/><Relationship Id="rId4" Type="http://schemas.openxmlformats.org/officeDocument/2006/relationships/hyperlink" Target="https://drive.google.com/file/d/1HxBHkhO4n5xXbnk-Frto0wp0RSSFqdT3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The 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Alex, Faheem, Jose, Mahshid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609000" y="4872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609000" y="1321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Project Overview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Technical Challenge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Big Mistake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Demo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Closing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Overview</a:t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498900" y="1704200"/>
            <a:ext cx="81789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The objective of the game is to navigate through all the rooms, inspecting and exploring all items to successfully exit the house. 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This is a text-based game was developed using Python and delivered in one main file and one separate function file.  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Overview</a:t>
            </a:r>
            <a:endParaRPr b="1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561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{5E2535BC-34E8-4394-B985-0688CB43F51A}</a:tableStyleId>
              </a:tblPr>
              <a:tblGrid>
                <a:gridCol w="2810550"/>
                <a:gridCol w="2810550"/>
                <a:gridCol w="2810550"/>
              </a:tblGrid>
              <a:tr h="39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Structure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This game </a:t>
                      </a:r>
                      <a:r>
                        <a:rPr lang="en-GB" sz="1000"/>
                        <a:t>consists of code that includes: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Data structure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Flow Control and Loops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Functions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Dictionaries and Lists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If/Else statements.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Functions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This game </a:t>
                      </a:r>
                      <a:r>
                        <a:rPr lang="en-GB" sz="1000"/>
                        <a:t>consists</a:t>
                      </a:r>
                      <a:r>
                        <a:rPr lang="en-GB" sz="1000"/>
                        <a:t> of the following functions to navigate through the house.</a:t>
                      </a:r>
                      <a:r>
                        <a:rPr lang="en-GB" sz="1000" u="sng"/>
                        <a:t> </a:t>
                      </a:r>
                      <a:endParaRPr sz="1000" u="sng"/>
                    </a:p>
                    <a:p>
                      <a:pPr indent="-31750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1050">
                          <a:solidFill>
                            <a:srgbClr val="0000FF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050">
                          <a:solidFill>
                            <a:srgbClr val="795E26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linebreak():</a:t>
                      </a:r>
                      <a:endParaRPr sz="1050">
                        <a:solidFill>
                          <a:srgbClr val="795E26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1750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1050">
                          <a:solidFill>
                            <a:srgbClr val="0000FF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050">
                          <a:solidFill>
                            <a:srgbClr val="795E26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start_game():</a:t>
                      </a:r>
                      <a:endParaRPr sz="1050">
                        <a:solidFill>
                          <a:srgbClr val="795E26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1750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1050">
                          <a:solidFill>
                            <a:srgbClr val="0000FF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050">
                          <a:solidFill>
                            <a:srgbClr val="795E26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play_room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050">
                          <a:solidFill>
                            <a:srgbClr val="001080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room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1750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1050">
                          <a:solidFill>
                            <a:srgbClr val="0000FF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050">
                          <a:solidFill>
                            <a:srgbClr val="795E26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explore_room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050">
                          <a:solidFill>
                            <a:srgbClr val="001080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room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1750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1050">
                          <a:solidFill>
                            <a:srgbClr val="0000FF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050">
                          <a:solidFill>
                            <a:srgbClr val="795E26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get_next_room_of_door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050">
                          <a:solidFill>
                            <a:srgbClr val="001080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door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GB" sz="1050">
                          <a:solidFill>
                            <a:srgbClr val="001080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current_room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17500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1050">
                          <a:solidFill>
                            <a:srgbClr val="0000FF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050">
                          <a:solidFill>
                            <a:srgbClr val="795E26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inspect_item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050">
                          <a:solidFill>
                            <a:srgbClr val="001080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item_name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95275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ourier New"/>
                        <a:buChar char="-"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display_remaining_time():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95275" lvl="0" marL="45720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ourier New"/>
                        <a:buChar char="-"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countdown_timer(duration):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Features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Highlighted the object to improve the user experience.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Introduced the line break function to emphasize the progress made during the game. 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Implemented a user input text box to collect the name of the player. 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Implemented a timer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Technical Challenge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Challenges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Implementing List Comprehension in the ‘get_next_door_room’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 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Inserting an error handling technique.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Review final code and add argument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Timer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Resolution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Converted the for loop into list comprehension.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Tested all scenarios to ensure the game wouldn’t break.  Agreed that a specific error handling code was not needed.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2393225"/>
            <a:ext cx="3414974" cy="6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825" y="2393225"/>
            <a:ext cx="3834375" cy="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Big Mistake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Streamlining the lists and dictionaries from separate entities into one entity.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List and and Dictionaries were initially scripted after each Room, which was later unified into one single entity.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Built bi-directional object relations that was later resolved.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Key A Associated to Piano and vice versa, Piano associated to game room and vice versa.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Demo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https://colab.research.google.com/drive/1u5Q35KV1ycfDFj-NMcEiIIRKNFBMpKf2?usp=sharing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Functions doc.py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https://drive.google.com/file/d/1HxBHkhO4n5xXbnk-Frto0wp0RSSFqdT3/view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578225"/>
            <a:ext cx="8520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Team 1</a:t>
            </a:r>
            <a:r>
              <a:rPr lang="en-GB"/>
              <a:t>: Alex, Faheem, Jose, Mahshid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00" y="1170125"/>
            <a:ext cx="4511401" cy="2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Project Overview (1-2 slides)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Structure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How we structured the game.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Functions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Which functions are available.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How are they imported.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Features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What was added to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Technical Challenge (1-2 slides):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What was the most important technical challenge faced?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How did you overcome the challenge?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Big Mistake (1-2 slides)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What was the biggest Mistake you made during this project?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What Did you learn from it?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Demo Slide (1 Slide)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Link to your project.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Closing Slide (1 Slide)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Project name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Your name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