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E8C7-F110-4872-A13E-6B1AB2349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Hunters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D734-0082-499A-921A-14A386FB5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61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2F79-4EA8-4360-999B-BD48EF76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Заключение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5671-5B87-4040-9DD9-D9EC3273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Смятаме, че тази кауза ще позволи на младежите да развиват уменията си за работа в екип и работа по проекти,  да развиват своите професионални умения и ранно кариерно ориентиране.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sz="1800" dirty="0">
                <a:effectLst/>
                <a:latin typeface="Roboto Light"/>
                <a:ea typeface="Roboto Light"/>
                <a:cs typeface="Roboto Light"/>
              </a:rPr>
              <a:t>Всеки би имал достъп до неограничен брой проекти, вариращи по различни категории и тематики.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074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0EDE-81A9-4CAF-BBA2-0E03F2EE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Въпроси?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4B9F-A4E3-4ABD-BD2A-D4F15C45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561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E196-4324-449E-9D5A-1347D6E6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Благодарим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320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F61F-00EF-49E2-B083-1FFFA39D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Въведение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A214-899C-402B-8CDF-1FA78A98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" dirty="0"/>
              <a:t>Проектът </a:t>
            </a:r>
            <a:r>
              <a:rPr lang="en-US" dirty="0"/>
              <a:t>“Project Hunters”</a:t>
            </a:r>
            <a:r>
              <a:rPr lang="bg" dirty="0"/>
              <a:t> има за цел да улесни достъпа на частта от обществото с инициатива и способности до фирми, които имат нужда от именно тези лица.</a:t>
            </a:r>
          </a:p>
          <a:p>
            <a:pPr marL="0" indent="0">
              <a:buNone/>
            </a:pPr>
            <a:r>
              <a:rPr lang="bg" dirty="0"/>
              <a:t>Невръстните личности им бива предоставено пространство, в което да тестват, установят и открият своите способности и интереси.</a:t>
            </a:r>
          </a:p>
          <a:p>
            <a:pPr marL="0" indent="0">
              <a:buNone/>
            </a:pPr>
            <a:r>
              <a:rPr lang="bg" dirty="0"/>
              <a:t>Взаимодействие между бизнес средата и неопитни хора. Запознаване с професионалната сфера.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90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74B3-B801-479C-89FB-E40E01D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Проблеми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13E2-CF30-44BC-815A-15288B68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Твърде </a:t>
            </a:r>
            <a:r>
              <a:rPr lang="bg-BG" b="0" i="0" dirty="0">
                <a:effectLst/>
              </a:rPr>
              <a:t>ограничените възможности на младите хора на пазара на труда понастоящем</a:t>
            </a:r>
            <a:r>
              <a:rPr lang="bg" b="0" i="0" dirty="0">
                <a:effectLst/>
              </a:rPr>
              <a:t>;</a:t>
            </a:r>
            <a:endParaRPr lang="en-US" b="0" i="0" dirty="0">
              <a:effectLst/>
            </a:endParaRPr>
          </a:p>
          <a:p>
            <a:r>
              <a:rPr lang="bg" sz="1800" dirty="0">
                <a:effectLst/>
                <a:latin typeface="Roboto Light"/>
                <a:ea typeface="Roboto Light"/>
                <a:cs typeface="Roboto Light"/>
              </a:rPr>
              <a:t>Новите </a:t>
            </a:r>
            <a:r>
              <a:rPr lang="bg-BG" sz="1800" dirty="0">
                <a:effectLst/>
                <a:latin typeface="Roboto Light"/>
                <a:ea typeface="Roboto Light"/>
                <a:cs typeface="Roboto Light"/>
              </a:rPr>
              <a:t>поколения </a:t>
            </a:r>
            <a:r>
              <a:rPr lang="bg" sz="1800" dirty="0">
                <a:effectLst/>
                <a:latin typeface="Roboto Light"/>
                <a:ea typeface="Roboto Light"/>
                <a:cs typeface="Roboto Light"/>
              </a:rPr>
              <a:t>влизат </a:t>
            </a:r>
            <a:r>
              <a:rPr lang="bg-BG" sz="1800" dirty="0">
                <a:effectLst/>
                <a:latin typeface="Roboto Light"/>
                <a:ea typeface="Roboto Light"/>
                <a:cs typeface="Roboto Light"/>
              </a:rPr>
              <a:t>в обществото, примирени със съдбата си за невъзможност да намерят работа и липса на кариерна перспектива</a:t>
            </a:r>
            <a:r>
              <a:rPr lang="bg" sz="1800" dirty="0">
                <a:effectLst/>
                <a:latin typeface="Roboto Light"/>
                <a:ea typeface="Roboto Light"/>
                <a:cs typeface="Roboto Light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bg" dirty="0"/>
              <a:t>Липсата на опит във взаимодействията и отношенията между работник и работоподател.</a:t>
            </a:r>
          </a:p>
        </p:txBody>
      </p:sp>
    </p:spTree>
    <p:extLst>
      <p:ext uri="{BB962C8B-B14F-4D97-AF65-F5344CB8AC3E}">
        <p14:creationId xmlns:p14="http://schemas.microsoft.com/office/powerpoint/2010/main" val="33821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6697-DF10-4FFD-9D24-BF975F76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Решение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AB18-DEC3-41E6-8CDD-6727F2EF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1800" dirty="0">
                <a:effectLst/>
                <a:latin typeface="Roboto Light"/>
                <a:ea typeface="Roboto Light"/>
                <a:cs typeface="Roboto Light"/>
              </a:rPr>
              <a:t>Проектът ще даде възможност на младежите да участват във  високотехнологични, дигитализирани и креативни дейности. Това ще подпомогне кариерното им развитие, перспективите им и професионално реализиране. Младежите ще се чувстват част от бързоразвиващия се дигитализиран свят, ще бъдат конкурентноспособни в световен мащаб. </a:t>
            </a:r>
            <a:endParaRPr lang="bg" sz="1800" dirty="0">
              <a:effectLst/>
              <a:latin typeface="Roboto Light"/>
              <a:ea typeface="Roboto Light"/>
              <a:cs typeface="Roboto Light"/>
            </a:endParaRPr>
          </a:p>
          <a:p>
            <a:pPr marL="0" indent="0">
              <a:buNone/>
            </a:pPr>
            <a:r>
              <a:rPr lang="bg" sz="1800" dirty="0">
                <a:latin typeface="Roboto Light"/>
              </a:rPr>
              <a:t>Това предвещава бъдещето им на успели личности.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97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DE13-FF1C-4411-8834-E35EDF1B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Характеристики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8AE7-F1B0-40D9-B8D2-A1332F0F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9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5326-2344-437B-8056-F223DAF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Демонстрация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7C23-77E5-4041-B07D-9CDEB62A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54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0928-2954-422F-9E77-EF2AEE05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Предимства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1AF6-E5AB-4EE4-ACF2-3E0CE4C7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" dirty="0"/>
              <a:t>Младите ще имат възможност да демонстрират уменията си чрез участие в действителни проекти.</a:t>
            </a:r>
          </a:p>
          <a:p>
            <a:pPr marL="0" indent="0">
              <a:buNone/>
            </a:pPr>
            <a:r>
              <a:rPr lang="bg" dirty="0"/>
              <a:t>Фирмите ще са заинтересовани от сайта като средство за запознаване с хора с необходимите способности и качества.</a:t>
            </a:r>
          </a:p>
          <a:p>
            <a:pPr marL="0" indent="0">
              <a:buNone/>
            </a:pPr>
            <a:r>
              <a:rPr lang="bg" dirty="0"/>
              <a:t>Повишава конкурнентана сособност на учениците и студентите.</a:t>
            </a:r>
          </a:p>
          <a:p>
            <a:pPr marL="0" indent="0">
              <a:buNone/>
            </a:pPr>
            <a:r>
              <a:rPr lang="bg" dirty="0"/>
              <a:t>Активни включване на младежите в съвременния технологичен и бизнес свят.</a:t>
            </a:r>
          </a:p>
          <a:p>
            <a:pPr marL="0" indent="0">
              <a:buNone/>
            </a:pPr>
            <a:r>
              <a:rPr lang="bg" dirty="0"/>
              <a:t>Дава възможност за сътрудничество между хора с различен опит.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134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FE44-92A8-47E0-B422-C1754945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Отзиви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DE3D-5000-4722-841F-CD0B9BA5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99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B753-061E-440D-BFDD-1A05AAD0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Цена и достъпност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CF9C-41EE-40A0-82D9-DB1D865E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722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Project Hunters</vt:lpstr>
      <vt:lpstr>Въведение</vt:lpstr>
      <vt:lpstr>Проблеми</vt:lpstr>
      <vt:lpstr>Решение</vt:lpstr>
      <vt:lpstr>Характеристики</vt:lpstr>
      <vt:lpstr>Демонстрация</vt:lpstr>
      <vt:lpstr>Предимства</vt:lpstr>
      <vt:lpstr>Отзиви</vt:lpstr>
      <vt:lpstr>Цена и достъпност</vt:lpstr>
      <vt:lpstr>Заключение</vt:lpstr>
      <vt:lpstr>Въпроси?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Hunters</dc:title>
  <dc:creator>Ivan Ivanov</dc:creator>
  <cp:lastModifiedBy>Ivan Ivanov</cp:lastModifiedBy>
  <cp:revision>1</cp:revision>
  <dcterms:created xsi:type="dcterms:W3CDTF">2023-01-11T18:32:52Z</dcterms:created>
  <dcterms:modified xsi:type="dcterms:W3CDTF">2023-01-11T21:14:27Z</dcterms:modified>
</cp:coreProperties>
</file>