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26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8E90-E944-48A2-BF63-8150527A627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4A58E90-E944-48A2-BF63-8150527A627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51CDFD3-1AF3-440E-802F-A126388B73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tslearnpython.loca.l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tslearnpython.loca.l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Learn Python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Пламен Трендафилов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045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5363A"/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15200" cy="1154097"/>
          </a:xfrm>
        </p:spPr>
        <p:txBody>
          <a:bodyPr/>
          <a:lstStyle/>
          <a:p>
            <a:r>
              <a:rPr lang="bg-BG" dirty="0"/>
              <a:t>Цел на приложението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99592" y="1731244"/>
            <a:ext cx="4464496" cy="4650084"/>
          </a:xfrm>
        </p:spPr>
        <p:txBody>
          <a:bodyPr>
            <a:normAutofit/>
          </a:bodyPr>
          <a:lstStyle/>
          <a:p>
            <a:r>
              <a:rPr lang="bg-BG" sz="2400" dirty="0"/>
              <a:t>Безплатна платформа </a:t>
            </a:r>
            <a:r>
              <a:rPr lang="bg-BG" sz="2400" dirty="0" smtClean="0"/>
              <a:t>за предприемане на проекти и възнаграждаване</a:t>
            </a:r>
          </a:p>
          <a:p>
            <a:r>
              <a:rPr lang="bg-BG" sz="2400" dirty="0" smtClean="0"/>
              <a:t>Създаване </a:t>
            </a:r>
            <a:r>
              <a:rPr lang="bg-BG" sz="2400" dirty="0"/>
              <a:t>на </a:t>
            </a:r>
            <a:r>
              <a:rPr lang="bg-BG" sz="2400" dirty="0" smtClean="0"/>
              <a:t>проекти и тяхното решение</a:t>
            </a:r>
          </a:p>
          <a:p>
            <a:r>
              <a:rPr lang="bg-BG" sz="2400" dirty="0" smtClean="0"/>
              <a:t>Хранилище на </a:t>
            </a:r>
            <a:r>
              <a:rPr lang="bg-BG" sz="2400" dirty="0" err="1" smtClean="0"/>
              <a:t>всеобразни</a:t>
            </a:r>
            <a:r>
              <a:rPr lang="bg-BG" sz="2400" dirty="0" smtClean="0"/>
              <a:t> проекти, които спадат в различни категории и могат да бъдат предприети от всеки, който има инициатива</a:t>
            </a:r>
            <a:endParaRPr lang="en-US" sz="2400" dirty="0"/>
          </a:p>
        </p:txBody>
      </p:sp>
      <p:pic>
        <p:nvPicPr>
          <p:cNvPr id="1034" name="Picture 10" descr="Target Мишена Arrow - Безплатни векторни графики в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16832"/>
            <a:ext cx="3234261" cy="31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315200" cy="1154097"/>
          </a:xfrm>
        </p:spPr>
        <p:txBody>
          <a:bodyPr/>
          <a:lstStyle/>
          <a:p>
            <a:r>
              <a:rPr lang="bg-BG" dirty="0"/>
              <a:t>Функции на приложението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23528" y="1556792"/>
            <a:ext cx="5040560" cy="4392488"/>
          </a:xfrm>
        </p:spPr>
        <p:txBody>
          <a:bodyPr>
            <a:noAutofit/>
          </a:bodyPr>
          <a:lstStyle/>
          <a:p>
            <a:r>
              <a:rPr lang="bg-BG" sz="2400" dirty="0" smtClean="0"/>
              <a:t>Създаване и в</a:t>
            </a:r>
            <a:r>
              <a:rPr lang="bg-BG" sz="2400" dirty="0" smtClean="0"/>
              <a:t>ръщане на суров вариант на проекта към подателя и неговото оценяване</a:t>
            </a:r>
            <a:endParaRPr lang="bg-BG" sz="2400" dirty="0"/>
          </a:p>
          <a:p>
            <a:r>
              <a:rPr lang="bg-BG" sz="2400" dirty="0"/>
              <a:t>Създаване, редактиране и изтриване </a:t>
            </a:r>
            <a:r>
              <a:rPr lang="bg-BG" sz="2400" dirty="0" smtClean="0"/>
              <a:t>на проекти</a:t>
            </a:r>
          </a:p>
          <a:p>
            <a:r>
              <a:rPr lang="bg-BG" sz="2400" dirty="0" smtClean="0"/>
              <a:t>Създаване </a:t>
            </a:r>
            <a:r>
              <a:rPr lang="bg-BG" sz="2400" dirty="0"/>
              <a:t>на потребителски профил, създаване и </a:t>
            </a:r>
            <a:r>
              <a:rPr lang="bg-BG" sz="2400" dirty="0" smtClean="0"/>
              <a:t>предприемане на проекти, които биват скрити от публиката, докато се работи на тях</a:t>
            </a:r>
          </a:p>
          <a:p>
            <a:r>
              <a:rPr lang="bg-BG" sz="2400" dirty="0" smtClean="0"/>
              <a:t>Възможност за сътрудничество с други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999420"/>
            <a:ext cx="3712650" cy="328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8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315200" cy="1154097"/>
          </a:xfrm>
        </p:spPr>
        <p:txBody>
          <a:bodyPr/>
          <a:lstStyle/>
          <a:p>
            <a:r>
              <a:rPr lang="bg-BG" dirty="0"/>
              <a:t>Приложение на сайта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19328" y="1700808"/>
            <a:ext cx="4444759" cy="4392488"/>
          </a:xfrm>
        </p:spPr>
        <p:txBody>
          <a:bodyPr>
            <a:noAutofit/>
          </a:bodyPr>
          <a:lstStyle/>
          <a:p>
            <a:r>
              <a:rPr lang="bg-BG" sz="2400" dirty="0" smtClean="0"/>
              <a:t>Всичк</a:t>
            </a:r>
            <a:r>
              <a:rPr lang="bg-BG" sz="2400" dirty="0" smtClean="0"/>
              <a:t>и хора, имащи интерес и компетентност, могат да го използват</a:t>
            </a:r>
            <a:endParaRPr lang="bg-BG" sz="2400" dirty="0"/>
          </a:p>
          <a:p>
            <a:r>
              <a:rPr lang="bg-BG" sz="2400" dirty="0" smtClean="0"/>
              <a:t>Сътрудничество между подател и работници</a:t>
            </a:r>
            <a:endParaRPr lang="bg-BG" sz="2400" dirty="0"/>
          </a:p>
          <a:p>
            <a:r>
              <a:rPr lang="bg-BG" sz="2400" dirty="0" smtClean="0"/>
              <a:t>Автоматично намиране на подходящи проекти</a:t>
            </a:r>
            <a:endParaRPr lang="bg-BG" sz="2400" dirty="0"/>
          </a:p>
          <a:p>
            <a:r>
              <a:rPr lang="bg-BG" sz="2400" dirty="0" smtClean="0"/>
              <a:t>Потенциално сътрудничество на работник с други работници, заинтересовали се в еди</a:t>
            </a:r>
            <a:r>
              <a:rPr lang="bg-BG" sz="2400" dirty="0" smtClean="0"/>
              <a:t>н и същ проект</a:t>
            </a:r>
            <a:endParaRPr lang="bg-BG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36912"/>
            <a:ext cx="2952328" cy="232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63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315200" cy="1154097"/>
          </a:xfrm>
        </p:spPr>
        <p:txBody>
          <a:bodyPr/>
          <a:lstStyle/>
          <a:p>
            <a:r>
              <a:rPr lang="bg-BG" dirty="0"/>
              <a:t>Бъдеще на проекта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14400" y="1772816"/>
            <a:ext cx="7762056" cy="3539527"/>
          </a:xfrm>
        </p:spPr>
        <p:txBody>
          <a:bodyPr>
            <a:noAutofit/>
          </a:bodyPr>
          <a:lstStyle/>
          <a:p>
            <a:r>
              <a:rPr lang="bg-BG" sz="2400" dirty="0"/>
              <a:t>Сайтът е идеен прототип</a:t>
            </a:r>
          </a:p>
          <a:p>
            <a:r>
              <a:rPr lang="bg-BG" sz="2400" dirty="0"/>
              <a:t>Може да се работи в посока:</a:t>
            </a:r>
          </a:p>
          <a:p>
            <a:pPr lvl="1"/>
            <a:r>
              <a:rPr lang="bg-BG" sz="2000" dirty="0" smtClean="0"/>
              <a:t>Филтри за различните видове проекти</a:t>
            </a:r>
            <a:endParaRPr lang="bg-BG" sz="2000" dirty="0"/>
          </a:p>
          <a:p>
            <a:pPr lvl="1"/>
            <a:r>
              <a:rPr lang="bg-BG" sz="2000" dirty="0"/>
              <a:t>Подобряване на работата на конзолата</a:t>
            </a:r>
          </a:p>
          <a:p>
            <a:pPr lvl="1"/>
            <a:r>
              <a:rPr lang="bg-BG" sz="2000" dirty="0"/>
              <a:t>Индикатор за прогреса на всеки отделен </a:t>
            </a:r>
            <a:r>
              <a:rPr lang="bg-BG" sz="2000" dirty="0" smtClean="0"/>
              <a:t>потребител</a:t>
            </a:r>
            <a:r>
              <a:rPr lang="en-US" sz="2000" dirty="0" smtClean="0"/>
              <a:t>[</a:t>
            </a:r>
            <a:r>
              <a:rPr lang="bg-BG" sz="2000" dirty="0" smtClean="0"/>
              <a:t>ПАЦО</a:t>
            </a:r>
            <a:r>
              <a:rPr lang="en-US" sz="2000" dirty="0" smtClean="0"/>
              <a:t>]</a:t>
            </a:r>
            <a:endParaRPr lang="bg-BG" sz="2000" dirty="0"/>
          </a:p>
          <a:p>
            <a:pPr lvl="1"/>
            <a:r>
              <a:rPr lang="bg-BG" sz="2000" dirty="0"/>
              <a:t>Увеличаване на </a:t>
            </a:r>
            <a:r>
              <a:rPr lang="bg-BG" sz="2000" dirty="0" smtClean="0"/>
              <a:t>сигурността</a:t>
            </a:r>
            <a:r>
              <a:rPr lang="en-US" sz="2000" dirty="0" smtClean="0"/>
              <a:t>[</a:t>
            </a:r>
            <a:r>
              <a:rPr lang="bg-BG" sz="2000" dirty="0" smtClean="0"/>
              <a:t>ПАЦО</a:t>
            </a:r>
            <a:r>
              <a:rPr lang="en-US" sz="2000" dirty="0" smtClean="0"/>
              <a:t>]</a:t>
            </a:r>
            <a:endParaRPr lang="bg-BG" sz="2000" dirty="0"/>
          </a:p>
        </p:txBody>
      </p:sp>
      <p:pic>
        <p:nvPicPr>
          <p:cNvPr id="2050" name="Picture 2" descr="Полиците „Живот” изтласкаха застрахователния пазар нагоре | manager.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65104"/>
            <a:ext cx="2304256" cy="229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4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2851951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bg-BG" dirty="0"/>
              <a:t>Благодаря за вниманието!</a:t>
            </a:r>
            <a:br>
              <a:rPr lang="bg-BG" dirty="0"/>
            </a:br>
            <a:r>
              <a:rPr lang="bg-BG" dirty="0"/>
              <a:t>А сега – към </a:t>
            </a:r>
            <a:r>
              <a:rPr lang="bg-BG" dirty="0">
                <a:hlinkClick r:id="rId2"/>
              </a:rPr>
              <a:t>сайта</a:t>
            </a:r>
            <a:r>
              <a:rPr lang="bg-BG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title"/>
          </p:nvPr>
        </p:nvSpPr>
        <p:spPr>
          <a:xfrm>
            <a:off x="323528" y="3212976"/>
            <a:ext cx="8251304" cy="1154113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letslearnpython.loca.lt</a:t>
            </a:r>
            <a:r>
              <a:rPr lang="en-US" dirty="0" smtClean="0"/>
              <a:t>[</a:t>
            </a:r>
            <a:r>
              <a:rPr lang="bg-BG" dirty="0" smtClean="0"/>
              <a:t>ПАЦО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о избор 1">
      <a:dk1>
        <a:sysClr val="windowText" lastClr="000000"/>
      </a:dk1>
      <a:lt1>
        <a:sysClr val="window" lastClr="FFFFFF"/>
      </a:lt1>
      <a:dk2>
        <a:srgbClr val="283138"/>
      </a:dk2>
      <a:lt2>
        <a:srgbClr val="46E0BA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класик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196</TotalTime>
  <Words>182</Words>
  <Application>Microsoft Office PowerPoint</Application>
  <PresentationFormat>Презентация на цял екран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Перспектива</vt:lpstr>
      <vt:lpstr>Let’s Learn Python</vt:lpstr>
      <vt:lpstr>Цел на приложението</vt:lpstr>
      <vt:lpstr>Функции на приложението</vt:lpstr>
      <vt:lpstr>Приложение на сайта</vt:lpstr>
      <vt:lpstr>Бъдеще на проекта</vt:lpstr>
      <vt:lpstr>Благодаря за вниманието! А сега – към сайта!</vt:lpstr>
      <vt:lpstr>https://letslearnpython.loca.lt[ПАЦО]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Learn Python</dc:title>
  <dc:creator>Rumyana</dc:creator>
  <cp:lastModifiedBy>Ivan Ivanov</cp:lastModifiedBy>
  <cp:revision>18</cp:revision>
  <dcterms:created xsi:type="dcterms:W3CDTF">2022-02-25T18:13:46Z</dcterms:created>
  <dcterms:modified xsi:type="dcterms:W3CDTF">2022-12-22T18:14:57Z</dcterms:modified>
</cp:coreProperties>
</file>