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lasingenieria\Downloads\Soluciones%20Cratos\Soluciones\Consolidados\archivo_combinadoFxF_Cr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lasingenieria\Downloads\Soluciones%20Cratos\Soluciones\Consolidados\archivo_combinadoFxC_Cr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Eficiencia vs Núcleos Utilizados Filas X Filas </a:t>
            </a:r>
          </a:p>
          <a:p>
            <a:pPr>
              <a:defRPr/>
            </a:pPr>
            <a:r>
              <a:rPr lang="es-CO"/>
              <a:t>Maquina Cratos</a:t>
            </a:r>
          </a:p>
          <a:p>
            <a:pPr>
              <a:defRPr/>
            </a:pP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Hoja2!$I$52</c:f>
              <c:strCache>
                <c:ptCount val="1"/>
                <c:pt idx="0">
                  <c:v>Size 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Hoja2!$I$53:$I$92</c:f>
              <c:numCache>
                <c:formatCode>0%</c:formatCode>
                <c:ptCount val="40"/>
                <c:pt idx="0">
                  <c:v>1</c:v>
                </c:pt>
                <c:pt idx="1">
                  <c:v>0.96125960550498535</c:v>
                </c:pt>
                <c:pt idx="2">
                  <c:v>0.92908495817830872</c:v>
                </c:pt>
                <c:pt idx="3">
                  <c:v>0.92765767275571187</c:v>
                </c:pt>
                <c:pt idx="4">
                  <c:v>0.91602884999931045</c:v>
                </c:pt>
                <c:pt idx="5">
                  <c:v>0.83008210344784483</c:v>
                </c:pt>
                <c:pt idx="6">
                  <c:v>0.82366946084023607</c:v>
                </c:pt>
                <c:pt idx="7">
                  <c:v>0.7930087629235214</c:v>
                </c:pt>
                <c:pt idx="8">
                  <c:v>0.76290672700334228</c:v>
                </c:pt>
                <c:pt idx="9">
                  <c:v>0.78228712754681418</c:v>
                </c:pt>
                <c:pt idx="10">
                  <c:v>0.72168622338113853</c:v>
                </c:pt>
                <c:pt idx="11">
                  <c:v>0.62351803700331365</c:v>
                </c:pt>
                <c:pt idx="12">
                  <c:v>0.58072074277421271</c:v>
                </c:pt>
                <c:pt idx="13">
                  <c:v>0.54407548777091563</c:v>
                </c:pt>
                <c:pt idx="14">
                  <c:v>0.53792455580570442</c:v>
                </c:pt>
                <c:pt idx="15">
                  <c:v>0.50561763541698379</c:v>
                </c:pt>
                <c:pt idx="16">
                  <c:v>0.50631907919810959</c:v>
                </c:pt>
                <c:pt idx="17">
                  <c:v>0.49692154618428819</c:v>
                </c:pt>
                <c:pt idx="18">
                  <c:v>0.54235184610611231</c:v>
                </c:pt>
                <c:pt idx="19">
                  <c:v>0.50618403505429599</c:v>
                </c:pt>
                <c:pt idx="20">
                  <c:v>0.48768382487904077</c:v>
                </c:pt>
                <c:pt idx="21">
                  <c:v>0.48721879515597838</c:v>
                </c:pt>
                <c:pt idx="22">
                  <c:v>0.48158110332127396</c:v>
                </c:pt>
                <c:pt idx="23">
                  <c:v>0.47077167318704993</c:v>
                </c:pt>
                <c:pt idx="24">
                  <c:v>0.15179401864289421</c:v>
                </c:pt>
                <c:pt idx="25">
                  <c:v>7.0111663146517372E-2</c:v>
                </c:pt>
                <c:pt idx="26">
                  <c:v>5.4110461133155686E-2</c:v>
                </c:pt>
                <c:pt idx="27">
                  <c:v>4.2161226194496138E-2</c:v>
                </c:pt>
                <c:pt idx="28">
                  <c:v>3.4976770440985121E-2</c:v>
                </c:pt>
                <c:pt idx="29">
                  <c:v>3.1611975658055354E-2</c:v>
                </c:pt>
                <c:pt idx="30">
                  <c:v>3.0566767245921569E-2</c:v>
                </c:pt>
                <c:pt idx="31">
                  <c:v>3.2276184312056234E-2</c:v>
                </c:pt>
                <c:pt idx="32">
                  <c:v>2.9896641803808466E-2</c:v>
                </c:pt>
                <c:pt idx="33">
                  <c:v>2.8823093188621942E-2</c:v>
                </c:pt>
                <c:pt idx="34">
                  <c:v>2.7344510617486831E-2</c:v>
                </c:pt>
                <c:pt idx="35">
                  <c:v>2.635205848677993E-2</c:v>
                </c:pt>
                <c:pt idx="36">
                  <c:v>2.5325924872472469E-2</c:v>
                </c:pt>
                <c:pt idx="37">
                  <c:v>2.4636035802809347E-2</c:v>
                </c:pt>
                <c:pt idx="38">
                  <c:v>2.4178747425566194E-2</c:v>
                </c:pt>
                <c:pt idx="39">
                  <c:v>2.4186345259860111E-2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5F-4536-A5F9-77A59E707A2E}"/>
            </c:ext>
          </c:extLst>
        </c:ser>
        <c:ser>
          <c:idx val="1"/>
          <c:order val="1"/>
          <c:tx>
            <c:strRef>
              <c:f>Hoja2!$J$52</c:f>
              <c:strCache>
                <c:ptCount val="1"/>
                <c:pt idx="0">
                  <c:v>Size 200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Hoja2!$J$53:$J$92</c:f>
              <c:numCache>
                <c:formatCode>0%</c:formatCode>
                <c:ptCount val="40"/>
                <c:pt idx="0">
                  <c:v>1</c:v>
                </c:pt>
                <c:pt idx="1">
                  <c:v>0.81054962917809614</c:v>
                </c:pt>
                <c:pt idx="2">
                  <c:v>0.72809971508411497</c:v>
                </c:pt>
                <c:pt idx="3">
                  <c:v>0.71154491035053558</c:v>
                </c:pt>
                <c:pt idx="4">
                  <c:v>0.68119055344000279</c:v>
                </c:pt>
                <c:pt idx="5">
                  <c:v>0.6463996992525064</c:v>
                </c:pt>
                <c:pt idx="6">
                  <c:v>0.65127213834177944</c:v>
                </c:pt>
                <c:pt idx="7">
                  <c:v>0.65976871576384666</c:v>
                </c:pt>
                <c:pt idx="8">
                  <c:v>0.62404690614078728</c:v>
                </c:pt>
                <c:pt idx="9">
                  <c:v>0.64666900102452385</c:v>
                </c:pt>
                <c:pt idx="10">
                  <c:v>0.603022428615267</c:v>
                </c:pt>
                <c:pt idx="11">
                  <c:v>0.59971886674734842</c:v>
                </c:pt>
                <c:pt idx="12">
                  <c:v>0.57296996055833094</c:v>
                </c:pt>
                <c:pt idx="13">
                  <c:v>0.55547943297964186</c:v>
                </c:pt>
                <c:pt idx="14">
                  <c:v>0.54453698003333473</c:v>
                </c:pt>
                <c:pt idx="15">
                  <c:v>0.54224459946606351</c:v>
                </c:pt>
                <c:pt idx="16">
                  <c:v>0.54895139538724069</c:v>
                </c:pt>
                <c:pt idx="17">
                  <c:v>0.55059861478027794</c:v>
                </c:pt>
                <c:pt idx="18">
                  <c:v>0.54259198554945143</c:v>
                </c:pt>
                <c:pt idx="19">
                  <c:v>0.56200857428250628</c:v>
                </c:pt>
                <c:pt idx="20">
                  <c:v>0.53596529295822715</c:v>
                </c:pt>
                <c:pt idx="21">
                  <c:v>0.52235354506194998</c:v>
                </c:pt>
                <c:pt idx="22">
                  <c:v>0.50266635752376532</c:v>
                </c:pt>
                <c:pt idx="23">
                  <c:v>0.51264349795090125</c:v>
                </c:pt>
                <c:pt idx="24">
                  <c:v>0.38893693444235689</c:v>
                </c:pt>
                <c:pt idx="25">
                  <c:v>0.27540897589467256</c:v>
                </c:pt>
                <c:pt idx="26">
                  <c:v>0.21931870849412469</c:v>
                </c:pt>
                <c:pt idx="27">
                  <c:v>0.1702780840471437</c:v>
                </c:pt>
                <c:pt idx="28">
                  <c:v>0.14955434969246492</c:v>
                </c:pt>
                <c:pt idx="29">
                  <c:v>0.148878203453542</c:v>
                </c:pt>
                <c:pt idx="30">
                  <c:v>0.13431810108404141</c:v>
                </c:pt>
                <c:pt idx="31">
                  <c:v>0.14112136638447961</c:v>
                </c:pt>
                <c:pt idx="32">
                  <c:v>0.13236966426767002</c:v>
                </c:pt>
                <c:pt idx="33">
                  <c:v>0.1265688561140374</c:v>
                </c:pt>
                <c:pt idx="34">
                  <c:v>0.12120158842527748</c:v>
                </c:pt>
                <c:pt idx="35">
                  <c:v>0.11969451063100725</c:v>
                </c:pt>
                <c:pt idx="36">
                  <c:v>0.1195318591214538</c:v>
                </c:pt>
                <c:pt idx="37">
                  <c:v>0.12070834817304379</c:v>
                </c:pt>
                <c:pt idx="38">
                  <c:v>0.11076021592733415</c:v>
                </c:pt>
                <c:pt idx="39">
                  <c:v>0.10947902286942228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5F-4536-A5F9-77A59E707A2E}"/>
            </c:ext>
          </c:extLst>
        </c:ser>
        <c:ser>
          <c:idx val="2"/>
          <c:order val="2"/>
          <c:tx>
            <c:strRef>
              <c:f>Hoja2!$K$52</c:f>
              <c:strCache>
                <c:ptCount val="1"/>
                <c:pt idx="0">
                  <c:v>Size 400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Hoja2!$K$53:$K$92</c:f>
              <c:numCache>
                <c:formatCode>0%</c:formatCode>
                <c:ptCount val="40"/>
                <c:pt idx="0">
                  <c:v>1</c:v>
                </c:pt>
                <c:pt idx="1">
                  <c:v>0.76053501297349213</c:v>
                </c:pt>
                <c:pt idx="2">
                  <c:v>0.70171597318637957</c:v>
                </c:pt>
                <c:pt idx="3">
                  <c:v>0.64120384080511916</c:v>
                </c:pt>
                <c:pt idx="4">
                  <c:v>0.61738153779387983</c:v>
                </c:pt>
                <c:pt idx="5">
                  <c:v>0.58191045745240089</c:v>
                </c:pt>
                <c:pt idx="6">
                  <c:v>0.5609219462215308</c:v>
                </c:pt>
                <c:pt idx="7">
                  <c:v>0.55874088393185006</c:v>
                </c:pt>
                <c:pt idx="8">
                  <c:v>0.54161090579994731</c:v>
                </c:pt>
                <c:pt idx="9">
                  <c:v>0.52422886583960415</c:v>
                </c:pt>
                <c:pt idx="10">
                  <c:v>0.56282266531394509</c:v>
                </c:pt>
                <c:pt idx="11">
                  <c:v>0.57971956636402833</c:v>
                </c:pt>
                <c:pt idx="12">
                  <c:v>0.58526598613068948</c:v>
                </c:pt>
                <c:pt idx="13">
                  <c:v>0.56728106928692557</c:v>
                </c:pt>
                <c:pt idx="14">
                  <c:v>0.54792508560333053</c:v>
                </c:pt>
                <c:pt idx="15">
                  <c:v>0.52464995462767439</c:v>
                </c:pt>
                <c:pt idx="16">
                  <c:v>0.5218816946165401</c:v>
                </c:pt>
                <c:pt idx="17">
                  <c:v>0.50526639049697475</c:v>
                </c:pt>
                <c:pt idx="18">
                  <c:v>0.51702073348626743</c:v>
                </c:pt>
                <c:pt idx="19">
                  <c:v>0.52535340205205039</c:v>
                </c:pt>
                <c:pt idx="20">
                  <c:v>0.50564350322225682</c:v>
                </c:pt>
                <c:pt idx="21">
                  <c:v>0.53972632447462854</c:v>
                </c:pt>
                <c:pt idx="22">
                  <c:v>0.52671958321950574</c:v>
                </c:pt>
                <c:pt idx="23">
                  <c:v>0.5118414085252847</c:v>
                </c:pt>
                <c:pt idx="24">
                  <c:v>0.42880562886456658</c:v>
                </c:pt>
                <c:pt idx="25">
                  <c:v>0.35517806293860815</c:v>
                </c:pt>
                <c:pt idx="26">
                  <c:v>0.31201025310848512</c:v>
                </c:pt>
                <c:pt idx="27">
                  <c:v>0.3148500290026281</c:v>
                </c:pt>
                <c:pt idx="28">
                  <c:v>0.28355023566414123</c:v>
                </c:pt>
                <c:pt idx="29">
                  <c:v>0.26265952577675011</c:v>
                </c:pt>
                <c:pt idx="30">
                  <c:v>0.26809647358263905</c:v>
                </c:pt>
                <c:pt idx="31">
                  <c:v>0.26076178341187539</c:v>
                </c:pt>
                <c:pt idx="32">
                  <c:v>0.25091915492677008</c:v>
                </c:pt>
                <c:pt idx="33">
                  <c:v>0.2468924810413122</c:v>
                </c:pt>
                <c:pt idx="34">
                  <c:v>0.25325716477999782</c:v>
                </c:pt>
                <c:pt idx="35">
                  <c:v>0.23805773582752365</c:v>
                </c:pt>
                <c:pt idx="36">
                  <c:v>0.23180523158340555</c:v>
                </c:pt>
                <c:pt idx="37">
                  <c:v>0.22492764583545427</c:v>
                </c:pt>
                <c:pt idx="38">
                  <c:v>0.22699999654029268</c:v>
                </c:pt>
                <c:pt idx="39">
                  <c:v>0.21950288326570472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5F-4536-A5F9-77A59E707A2E}"/>
            </c:ext>
          </c:extLst>
        </c:ser>
        <c:ser>
          <c:idx val="3"/>
          <c:order val="3"/>
          <c:tx>
            <c:strRef>
              <c:f>Hoja2!$L$52</c:f>
              <c:strCache>
                <c:ptCount val="1"/>
                <c:pt idx="0">
                  <c:v>Size 600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Hoja2!$L$53:$L$92</c:f>
              <c:numCache>
                <c:formatCode>0%</c:formatCode>
                <c:ptCount val="40"/>
                <c:pt idx="0">
                  <c:v>1</c:v>
                </c:pt>
                <c:pt idx="1">
                  <c:v>0.88333653176619942</c:v>
                </c:pt>
                <c:pt idx="2">
                  <c:v>0.75432420598761041</c:v>
                </c:pt>
                <c:pt idx="3">
                  <c:v>0.71087608172785921</c:v>
                </c:pt>
                <c:pt idx="4">
                  <c:v>0.70237559961574103</c:v>
                </c:pt>
                <c:pt idx="5">
                  <c:v>0.68735201053485262</c:v>
                </c:pt>
                <c:pt idx="6">
                  <c:v>0.67656609694272529</c:v>
                </c:pt>
                <c:pt idx="7">
                  <c:v>0.65464574093568051</c:v>
                </c:pt>
                <c:pt idx="8">
                  <c:v>0.65222171083110325</c:v>
                </c:pt>
                <c:pt idx="9">
                  <c:v>0.66068199808895822</c:v>
                </c:pt>
                <c:pt idx="10">
                  <c:v>0.65357470294599262</c:v>
                </c:pt>
                <c:pt idx="11">
                  <c:v>0.6655473323781389</c:v>
                </c:pt>
                <c:pt idx="12">
                  <c:v>0.62386509382825339</c:v>
                </c:pt>
                <c:pt idx="13">
                  <c:v>0.62879913708593904</c:v>
                </c:pt>
                <c:pt idx="14">
                  <c:v>0.63160580687623635</c:v>
                </c:pt>
                <c:pt idx="15">
                  <c:v>0.61484595846880674</c:v>
                </c:pt>
                <c:pt idx="16">
                  <c:v>0.61738143146947966</c:v>
                </c:pt>
                <c:pt idx="17">
                  <c:v>0.60504538512310801</c:v>
                </c:pt>
                <c:pt idx="18">
                  <c:v>0.63045118384488286</c:v>
                </c:pt>
                <c:pt idx="19">
                  <c:v>0.62348614840189243</c:v>
                </c:pt>
                <c:pt idx="20">
                  <c:v>0.58055850983269452</c:v>
                </c:pt>
                <c:pt idx="21">
                  <c:v>0.58840326620609862</c:v>
                </c:pt>
                <c:pt idx="22">
                  <c:v>0.61644286607701237</c:v>
                </c:pt>
                <c:pt idx="23">
                  <c:v>0.63064260726306387</c:v>
                </c:pt>
                <c:pt idx="24">
                  <c:v>0.44986946320500204</c:v>
                </c:pt>
                <c:pt idx="25">
                  <c:v>0.44798489594732727</c:v>
                </c:pt>
                <c:pt idx="26">
                  <c:v>0.40051979349432115</c:v>
                </c:pt>
                <c:pt idx="27">
                  <c:v>0.39486043830722162</c:v>
                </c:pt>
                <c:pt idx="28">
                  <c:v>0.34927541440687149</c:v>
                </c:pt>
                <c:pt idx="29">
                  <c:v>0.3387390259590875</c:v>
                </c:pt>
                <c:pt idx="30">
                  <c:v>0.33298206957445048</c:v>
                </c:pt>
                <c:pt idx="31">
                  <c:v>0.3271997182794561</c:v>
                </c:pt>
                <c:pt idx="32">
                  <c:v>0.32059678992697571</c:v>
                </c:pt>
                <c:pt idx="33">
                  <c:v>0.30993447658302592</c:v>
                </c:pt>
                <c:pt idx="34">
                  <c:v>0.29704342592614519</c:v>
                </c:pt>
                <c:pt idx="35">
                  <c:v>0.30730897823793807</c:v>
                </c:pt>
                <c:pt idx="36">
                  <c:v>0.2924462406038939</c:v>
                </c:pt>
                <c:pt idx="37">
                  <c:v>0.30254281548371742</c:v>
                </c:pt>
                <c:pt idx="38">
                  <c:v>0.28484071328854305</c:v>
                </c:pt>
                <c:pt idx="39">
                  <c:v>0.29230188328826839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5F-4536-A5F9-77A59E707A2E}"/>
            </c:ext>
          </c:extLst>
        </c:ser>
        <c:ser>
          <c:idx val="4"/>
          <c:order val="4"/>
          <c:tx>
            <c:strRef>
              <c:f>Hoja2!$M$52</c:f>
              <c:strCache>
                <c:ptCount val="1"/>
                <c:pt idx="0">
                  <c:v>Size 800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Hoja2!$M$53:$M$92</c:f>
              <c:numCache>
                <c:formatCode>0%</c:formatCode>
                <c:ptCount val="40"/>
                <c:pt idx="0">
                  <c:v>1</c:v>
                </c:pt>
                <c:pt idx="1">
                  <c:v>0.92900478415842969</c:v>
                </c:pt>
                <c:pt idx="2">
                  <c:v>0.86246209880354685</c:v>
                </c:pt>
                <c:pt idx="3">
                  <c:v>0.82565064186509607</c:v>
                </c:pt>
                <c:pt idx="4">
                  <c:v>0.78448409624424387</c:v>
                </c:pt>
                <c:pt idx="5">
                  <c:v>0.74713341250864029</c:v>
                </c:pt>
                <c:pt idx="6">
                  <c:v>0.72148894142175091</c:v>
                </c:pt>
                <c:pt idx="7">
                  <c:v>0.71974043510000407</c:v>
                </c:pt>
                <c:pt idx="8">
                  <c:v>0.7232700894572307</c:v>
                </c:pt>
                <c:pt idx="9">
                  <c:v>0.74067730638812379</c:v>
                </c:pt>
                <c:pt idx="10">
                  <c:v>0.75928746327513685</c:v>
                </c:pt>
                <c:pt idx="11">
                  <c:v>0.76004138747206318</c:v>
                </c:pt>
                <c:pt idx="12">
                  <c:v>0.7446021939521531</c:v>
                </c:pt>
                <c:pt idx="13">
                  <c:v>0.73364819708766082</c:v>
                </c:pt>
                <c:pt idx="14">
                  <c:v>0.73812099271560938</c:v>
                </c:pt>
                <c:pt idx="15">
                  <c:v>0.74543756652325976</c:v>
                </c:pt>
                <c:pt idx="16">
                  <c:v>0.71906886485515853</c:v>
                </c:pt>
                <c:pt idx="17">
                  <c:v>0.7089416701127923</c:v>
                </c:pt>
                <c:pt idx="18">
                  <c:v>0.68730906910964296</c:v>
                </c:pt>
                <c:pt idx="19">
                  <c:v>0.71102532906212312</c:v>
                </c:pt>
                <c:pt idx="20">
                  <c:v>0.68291560607230362</c:v>
                </c:pt>
                <c:pt idx="21">
                  <c:v>0.67517998181764016</c:v>
                </c:pt>
                <c:pt idx="22">
                  <c:v>0.6994358161171591</c:v>
                </c:pt>
                <c:pt idx="23">
                  <c:v>0.67440512385740481</c:v>
                </c:pt>
                <c:pt idx="24">
                  <c:v>0.58406874403765452</c:v>
                </c:pt>
                <c:pt idx="25">
                  <c:v>0.54217015530344681</c:v>
                </c:pt>
                <c:pt idx="26">
                  <c:v>0.52214062825793506</c:v>
                </c:pt>
                <c:pt idx="27">
                  <c:v>0.50317308233524316</c:v>
                </c:pt>
                <c:pt idx="28">
                  <c:v>0.46593922617667632</c:v>
                </c:pt>
                <c:pt idx="29">
                  <c:v>0.45990535574942987</c:v>
                </c:pt>
                <c:pt idx="30">
                  <c:v>0.44996372129756818</c:v>
                </c:pt>
                <c:pt idx="31">
                  <c:v>0.42715088276333951</c:v>
                </c:pt>
                <c:pt idx="32">
                  <c:v>0.41761782759570226</c:v>
                </c:pt>
                <c:pt idx="33">
                  <c:v>0.41220177686010773</c:v>
                </c:pt>
                <c:pt idx="34">
                  <c:v>0.4014736638326129</c:v>
                </c:pt>
                <c:pt idx="35">
                  <c:v>0.39504731252335784</c:v>
                </c:pt>
                <c:pt idx="36">
                  <c:v>0.39064189461768334</c:v>
                </c:pt>
                <c:pt idx="37">
                  <c:v>0.39871208699295674</c:v>
                </c:pt>
                <c:pt idx="38">
                  <c:v>0.38572605049082304</c:v>
                </c:pt>
                <c:pt idx="39">
                  <c:v>0.38494238816358184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5F-4536-A5F9-77A59E707A2E}"/>
            </c:ext>
          </c:extLst>
        </c:ser>
        <c:ser>
          <c:idx val="5"/>
          <c:order val="5"/>
          <c:tx>
            <c:strRef>
              <c:f>Hoja2!$N$52</c:f>
              <c:strCache>
                <c:ptCount val="1"/>
                <c:pt idx="0">
                  <c:v>Size 1000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Hoja2!$N$53:$N$92</c:f>
              <c:numCache>
                <c:formatCode>0%</c:formatCode>
                <c:ptCount val="40"/>
                <c:pt idx="0">
                  <c:v>1</c:v>
                </c:pt>
                <c:pt idx="1">
                  <c:v>0.95387300326903335</c:v>
                </c:pt>
                <c:pt idx="2">
                  <c:v>0.91763075604288791</c:v>
                </c:pt>
                <c:pt idx="3">
                  <c:v>0.83273142724178428</c:v>
                </c:pt>
                <c:pt idx="4">
                  <c:v>0.82749658618313493</c:v>
                </c:pt>
                <c:pt idx="5">
                  <c:v>0.83408068632655263</c:v>
                </c:pt>
                <c:pt idx="6">
                  <c:v>0.82570638951472397</c:v>
                </c:pt>
                <c:pt idx="7">
                  <c:v>0.83114359852799879</c:v>
                </c:pt>
                <c:pt idx="8">
                  <c:v>0.8084683263027248</c:v>
                </c:pt>
                <c:pt idx="9">
                  <c:v>0.80663418473283277</c:v>
                </c:pt>
                <c:pt idx="10">
                  <c:v>0.78214755877659814</c:v>
                </c:pt>
                <c:pt idx="11">
                  <c:v>0.77879164198735473</c:v>
                </c:pt>
                <c:pt idx="12">
                  <c:v>0.76191805540136681</c:v>
                </c:pt>
                <c:pt idx="13">
                  <c:v>0.76255422959635066</c:v>
                </c:pt>
                <c:pt idx="14">
                  <c:v>0.75497273755108207</c:v>
                </c:pt>
                <c:pt idx="15">
                  <c:v>0.74902078177221421</c:v>
                </c:pt>
                <c:pt idx="16">
                  <c:v>0.74031861258045828</c:v>
                </c:pt>
                <c:pt idx="17">
                  <c:v>0.74028794950878796</c:v>
                </c:pt>
                <c:pt idx="18">
                  <c:v>0.73413588038170341</c:v>
                </c:pt>
                <c:pt idx="19">
                  <c:v>0.74450871635940374</c:v>
                </c:pt>
                <c:pt idx="20">
                  <c:v>0.72177296884229825</c:v>
                </c:pt>
                <c:pt idx="21">
                  <c:v>0.71205446064327005</c:v>
                </c:pt>
                <c:pt idx="22">
                  <c:v>0.69165123197394562</c:v>
                </c:pt>
                <c:pt idx="23">
                  <c:v>0.69305741895008321</c:v>
                </c:pt>
                <c:pt idx="24">
                  <c:v>0.64583680715075786</c:v>
                </c:pt>
                <c:pt idx="25">
                  <c:v>0.61804975391952932</c:v>
                </c:pt>
                <c:pt idx="26">
                  <c:v>0.60007181623780759</c:v>
                </c:pt>
                <c:pt idx="27">
                  <c:v>0.58406454697419918</c:v>
                </c:pt>
                <c:pt idx="28">
                  <c:v>0.57161038506446593</c:v>
                </c:pt>
                <c:pt idx="29">
                  <c:v>0.5405447641605069</c:v>
                </c:pt>
                <c:pt idx="30">
                  <c:v>0.52858120570632561</c:v>
                </c:pt>
                <c:pt idx="31">
                  <c:v>0.51745455988348099</c:v>
                </c:pt>
                <c:pt idx="32">
                  <c:v>0.50023760187485955</c:v>
                </c:pt>
                <c:pt idx="33">
                  <c:v>0.48151636791499081</c:v>
                </c:pt>
                <c:pt idx="34">
                  <c:v>0.49225089905212382</c:v>
                </c:pt>
                <c:pt idx="35">
                  <c:v>0.47417641631814345</c:v>
                </c:pt>
                <c:pt idx="36">
                  <c:v>0.47741445913497499</c:v>
                </c:pt>
                <c:pt idx="37">
                  <c:v>0.4691147410117088</c:v>
                </c:pt>
                <c:pt idx="38">
                  <c:v>0.43925291196936544</c:v>
                </c:pt>
                <c:pt idx="39">
                  <c:v>0.44689752785306097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45F-4536-A5F9-77A59E707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9939568"/>
        <c:axId val="1414319376"/>
      </c:lineChart>
      <c:catAx>
        <c:axId val="1329939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de Núcleos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14319376"/>
        <c:crosses val="autoZero"/>
        <c:auto val="1"/>
        <c:lblAlgn val="ctr"/>
        <c:lblOffset val="100"/>
        <c:noMultiLvlLbl val="0"/>
      </c:catAx>
      <c:valAx>
        <c:axId val="141431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Eficiencia  vs Secuencial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2993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Eficiencia vs Núcleos Utilizados Filas X Columnas </a:t>
            </a:r>
          </a:p>
          <a:p>
            <a:pPr>
              <a:defRPr/>
            </a:pPr>
            <a:r>
              <a:rPr lang="es-CO"/>
              <a:t>Maquina Cratos</a:t>
            </a:r>
          </a:p>
          <a:p>
            <a:pPr>
              <a:defRPr/>
            </a:pPr>
            <a:endParaRPr lang="es-CO"/>
          </a:p>
        </c:rich>
      </c:tx>
      <c:layout>
        <c:manualLayout>
          <c:xMode val="edge"/>
          <c:yMode val="edge"/>
          <c:x val="0.22754190599756155"/>
          <c:y val="1.97797747909106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Hoja2!$I$52</c:f>
              <c:strCache>
                <c:ptCount val="1"/>
                <c:pt idx="0">
                  <c:v>Size 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Hoja2!$I$53:$I$92</c:f>
              <c:numCache>
                <c:formatCode>0%</c:formatCode>
                <c:ptCount val="40"/>
                <c:pt idx="0">
                  <c:v>1</c:v>
                </c:pt>
                <c:pt idx="1">
                  <c:v>0.96762309739324615</c:v>
                </c:pt>
                <c:pt idx="2">
                  <c:v>0.92021156327788656</c:v>
                </c:pt>
                <c:pt idx="3">
                  <c:v>0.84963176530993056</c:v>
                </c:pt>
                <c:pt idx="4">
                  <c:v>0.83334828411574402</c:v>
                </c:pt>
                <c:pt idx="5">
                  <c:v>0.82203224696889221</c:v>
                </c:pt>
                <c:pt idx="6">
                  <c:v>0.80298168378647239</c:v>
                </c:pt>
                <c:pt idx="7">
                  <c:v>0.80363170233556502</c:v>
                </c:pt>
                <c:pt idx="8">
                  <c:v>0.77836554981337647</c:v>
                </c:pt>
                <c:pt idx="9">
                  <c:v>0.76794794859407856</c:v>
                </c:pt>
                <c:pt idx="10">
                  <c:v>0.71437174486887978</c:v>
                </c:pt>
                <c:pt idx="11">
                  <c:v>0.51989744966872842</c:v>
                </c:pt>
                <c:pt idx="12">
                  <c:v>0.41697037035308243</c:v>
                </c:pt>
                <c:pt idx="13">
                  <c:v>0.38121664488590828</c:v>
                </c:pt>
                <c:pt idx="14">
                  <c:v>0.3585769273256243</c:v>
                </c:pt>
                <c:pt idx="15">
                  <c:v>0.34440935676718226</c:v>
                </c:pt>
                <c:pt idx="16">
                  <c:v>0.32732726298342962</c:v>
                </c:pt>
                <c:pt idx="17">
                  <c:v>0.31406490341207682</c:v>
                </c:pt>
                <c:pt idx="18">
                  <c:v>0.3059513239230125</c:v>
                </c:pt>
                <c:pt idx="19">
                  <c:v>0.30553215639636655</c:v>
                </c:pt>
                <c:pt idx="20">
                  <c:v>0.30198565788806853</c:v>
                </c:pt>
                <c:pt idx="21">
                  <c:v>0.29968001374348058</c:v>
                </c:pt>
                <c:pt idx="22">
                  <c:v>0.29879218312027012</c:v>
                </c:pt>
                <c:pt idx="23">
                  <c:v>0.29694382978749778</c:v>
                </c:pt>
                <c:pt idx="24">
                  <c:v>0.29758098019892432</c:v>
                </c:pt>
                <c:pt idx="25">
                  <c:v>0.29201902067789842</c:v>
                </c:pt>
                <c:pt idx="26">
                  <c:v>0.28707645211444383</c:v>
                </c:pt>
                <c:pt idx="27">
                  <c:v>0.28887637670739635</c:v>
                </c:pt>
                <c:pt idx="28">
                  <c:v>0.28340582549494386</c:v>
                </c:pt>
                <c:pt idx="29">
                  <c:v>0.28100583898411291</c:v>
                </c:pt>
                <c:pt idx="30">
                  <c:v>0.27858126827331409</c:v>
                </c:pt>
                <c:pt idx="31">
                  <c:v>0.27484999337707594</c:v>
                </c:pt>
                <c:pt idx="32">
                  <c:v>0.27152279083290648</c:v>
                </c:pt>
                <c:pt idx="33">
                  <c:v>0.26366050244886646</c:v>
                </c:pt>
                <c:pt idx="34">
                  <c:v>0.26196527512739903</c:v>
                </c:pt>
                <c:pt idx="35">
                  <c:v>0.25365753176600392</c:v>
                </c:pt>
                <c:pt idx="36">
                  <c:v>0.24434341961334211</c:v>
                </c:pt>
                <c:pt idx="37">
                  <c:v>0.23522636433489238</c:v>
                </c:pt>
                <c:pt idx="38">
                  <c:v>0.23750869209642764</c:v>
                </c:pt>
                <c:pt idx="39">
                  <c:v>0.23463343562762504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96-4239-8A24-11051A2F3E9B}"/>
            </c:ext>
          </c:extLst>
        </c:ser>
        <c:ser>
          <c:idx val="1"/>
          <c:order val="1"/>
          <c:tx>
            <c:strRef>
              <c:f>Hoja2!$J$52</c:f>
              <c:strCache>
                <c:ptCount val="1"/>
                <c:pt idx="0">
                  <c:v>Size 200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Hoja2!$J$53:$J$92</c:f>
              <c:numCache>
                <c:formatCode>0%</c:formatCode>
                <c:ptCount val="40"/>
                <c:pt idx="0">
                  <c:v>1</c:v>
                </c:pt>
                <c:pt idx="1">
                  <c:v>0.83023161717539551</c:v>
                </c:pt>
                <c:pt idx="2">
                  <c:v>0.76631913005933561</c:v>
                </c:pt>
                <c:pt idx="3">
                  <c:v>0.71580923143944286</c:v>
                </c:pt>
                <c:pt idx="4">
                  <c:v>0.68929517179900635</c:v>
                </c:pt>
                <c:pt idx="5">
                  <c:v>0.63207236718532822</c:v>
                </c:pt>
                <c:pt idx="6">
                  <c:v>0.62806330189341286</c:v>
                </c:pt>
                <c:pt idx="7">
                  <c:v>0.64069949157240902</c:v>
                </c:pt>
                <c:pt idx="8">
                  <c:v>0.58749973812300538</c:v>
                </c:pt>
                <c:pt idx="9">
                  <c:v>0.60792684777440398</c:v>
                </c:pt>
                <c:pt idx="10">
                  <c:v>0.56408650629003776</c:v>
                </c:pt>
                <c:pt idx="11">
                  <c:v>0.5282078972317622</c:v>
                </c:pt>
                <c:pt idx="12">
                  <c:v>0.47514272094919874</c:v>
                </c:pt>
                <c:pt idx="13">
                  <c:v>0.46274628441931326</c:v>
                </c:pt>
                <c:pt idx="14">
                  <c:v>0.45542548791605225</c:v>
                </c:pt>
                <c:pt idx="15">
                  <c:v>0.47322638964358482</c:v>
                </c:pt>
                <c:pt idx="16">
                  <c:v>0.46528356191506465</c:v>
                </c:pt>
                <c:pt idx="17">
                  <c:v>0.43987957300494424</c:v>
                </c:pt>
                <c:pt idx="18">
                  <c:v>0.44585451889821281</c:v>
                </c:pt>
                <c:pt idx="19">
                  <c:v>0.46330387392666283</c:v>
                </c:pt>
                <c:pt idx="20">
                  <c:v>0.43992281707227798</c:v>
                </c:pt>
                <c:pt idx="21">
                  <c:v>0.43877788382803168</c:v>
                </c:pt>
                <c:pt idx="22">
                  <c:v>0.45235370913243877</c:v>
                </c:pt>
                <c:pt idx="23">
                  <c:v>0.43860905869864886</c:v>
                </c:pt>
                <c:pt idx="24">
                  <c:v>0.35125893092748034</c:v>
                </c:pt>
                <c:pt idx="25">
                  <c:v>0.21945269471137166</c:v>
                </c:pt>
                <c:pt idx="26">
                  <c:v>0.19261838854659641</c:v>
                </c:pt>
                <c:pt idx="27">
                  <c:v>0.178511606155037</c:v>
                </c:pt>
                <c:pt idx="28">
                  <c:v>0.15341978615964535</c:v>
                </c:pt>
                <c:pt idx="29">
                  <c:v>0.13693873126228537</c:v>
                </c:pt>
                <c:pt idx="30">
                  <c:v>0.14341786070457471</c:v>
                </c:pt>
                <c:pt idx="31">
                  <c:v>0.13821525831839379</c:v>
                </c:pt>
                <c:pt idx="32">
                  <c:v>0.12988315052348059</c:v>
                </c:pt>
                <c:pt idx="33">
                  <c:v>0.12227633910208613</c:v>
                </c:pt>
                <c:pt idx="34">
                  <c:v>0.11940574323681789</c:v>
                </c:pt>
                <c:pt idx="35">
                  <c:v>0.11710016321715118</c:v>
                </c:pt>
                <c:pt idx="36">
                  <c:v>0.1174254563401891</c:v>
                </c:pt>
                <c:pt idx="37">
                  <c:v>0.10619222605278091</c:v>
                </c:pt>
                <c:pt idx="38">
                  <c:v>0.11538358146888787</c:v>
                </c:pt>
                <c:pt idx="39">
                  <c:v>0.1078406564768974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96-4239-8A24-11051A2F3E9B}"/>
            </c:ext>
          </c:extLst>
        </c:ser>
        <c:ser>
          <c:idx val="2"/>
          <c:order val="2"/>
          <c:tx>
            <c:strRef>
              <c:f>Hoja2!$K$52</c:f>
              <c:strCache>
                <c:ptCount val="1"/>
                <c:pt idx="0">
                  <c:v>Size 400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Hoja2!$K$53:$K$92</c:f>
              <c:numCache>
                <c:formatCode>0%</c:formatCode>
                <c:ptCount val="40"/>
                <c:pt idx="0">
                  <c:v>1</c:v>
                </c:pt>
                <c:pt idx="1">
                  <c:v>0.79699537902159612</c:v>
                </c:pt>
                <c:pt idx="2">
                  <c:v>0.70059903053087791</c:v>
                </c:pt>
                <c:pt idx="3">
                  <c:v>0.64688141407680899</c:v>
                </c:pt>
                <c:pt idx="4">
                  <c:v>0.62431201824442317</c:v>
                </c:pt>
                <c:pt idx="5">
                  <c:v>0.58653268005987946</c:v>
                </c:pt>
                <c:pt idx="6">
                  <c:v>0.52349972590750493</c:v>
                </c:pt>
                <c:pt idx="7">
                  <c:v>0.54410361521558703</c:v>
                </c:pt>
                <c:pt idx="8">
                  <c:v>0.51029334532002868</c:v>
                </c:pt>
                <c:pt idx="9">
                  <c:v>0.50121661845394627</c:v>
                </c:pt>
                <c:pt idx="10">
                  <c:v>0.56095671406353631</c:v>
                </c:pt>
                <c:pt idx="11">
                  <c:v>0.48157222951468953</c:v>
                </c:pt>
                <c:pt idx="12">
                  <c:v>0.49555166106434528</c:v>
                </c:pt>
                <c:pt idx="13">
                  <c:v>0.4715049359008861</c:v>
                </c:pt>
                <c:pt idx="14">
                  <c:v>0.46742154525616314</c:v>
                </c:pt>
                <c:pt idx="15">
                  <c:v>0.46187678140667582</c:v>
                </c:pt>
                <c:pt idx="16">
                  <c:v>0.43726198306391406</c:v>
                </c:pt>
                <c:pt idx="17">
                  <c:v>0.43104257892742548</c:v>
                </c:pt>
                <c:pt idx="18">
                  <c:v>0.43355128995010728</c:v>
                </c:pt>
                <c:pt idx="19">
                  <c:v>0.46190890188693023</c:v>
                </c:pt>
                <c:pt idx="20">
                  <c:v>0.42205536603246768</c:v>
                </c:pt>
                <c:pt idx="21">
                  <c:v>0.42588126578576452</c:v>
                </c:pt>
                <c:pt idx="22">
                  <c:v>0.4360463874382281</c:v>
                </c:pt>
                <c:pt idx="23">
                  <c:v>0.43437531600916585</c:v>
                </c:pt>
                <c:pt idx="24">
                  <c:v>0.32400838344123284</c:v>
                </c:pt>
                <c:pt idx="25">
                  <c:v>0.32601412111798556</c:v>
                </c:pt>
                <c:pt idx="26">
                  <c:v>0.2818572742532216</c:v>
                </c:pt>
                <c:pt idx="27">
                  <c:v>0.25913068835974512</c:v>
                </c:pt>
                <c:pt idx="28">
                  <c:v>0.25494726443154309</c:v>
                </c:pt>
                <c:pt idx="29">
                  <c:v>0.25259777773968445</c:v>
                </c:pt>
                <c:pt idx="30">
                  <c:v>0.24119895853398668</c:v>
                </c:pt>
                <c:pt idx="31">
                  <c:v>0.23763611933849121</c:v>
                </c:pt>
                <c:pt idx="32">
                  <c:v>0.23608703019399518</c:v>
                </c:pt>
                <c:pt idx="33">
                  <c:v>0.23108723720330476</c:v>
                </c:pt>
                <c:pt idx="34">
                  <c:v>0.22190568112483586</c:v>
                </c:pt>
                <c:pt idx="35">
                  <c:v>0.22417900968137269</c:v>
                </c:pt>
                <c:pt idx="36">
                  <c:v>0.22600952375825323</c:v>
                </c:pt>
                <c:pt idx="37">
                  <c:v>0.22381969677065147</c:v>
                </c:pt>
                <c:pt idx="38">
                  <c:v>0.21107923162263964</c:v>
                </c:pt>
                <c:pt idx="39">
                  <c:v>0.20634666712664126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6-4239-8A24-11051A2F3E9B}"/>
            </c:ext>
          </c:extLst>
        </c:ser>
        <c:ser>
          <c:idx val="3"/>
          <c:order val="3"/>
          <c:tx>
            <c:strRef>
              <c:f>Hoja2!$L$52</c:f>
              <c:strCache>
                <c:ptCount val="1"/>
                <c:pt idx="0">
                  <c:v>Size 600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Hoja2!$L$53:$L$92</c:f>
              <c:numCache>
                <c:formatCode>0%</c:formatCode>
                <c:ptCount val="40"/>
                <c:pt idx="0">
                  <c:v>1</c:v>
                </c:pt>
                <c:pt idx="1">
                  <c:v>0.86217295714356068</c:v>
                </c:pt>
                <c:pt idx="2">
                  <c:v>0.72463890231069483</c:v>
                </c:pt>
                <c:pt idx="3">
                  <c:v>0.71596250047512733</c:v>
                </c:pt>
                <c:pt idx="4">
                  <c:v>0.6979316208301104</c:v>
                </c:pt>
                <c:pt idx="5">
                  <c:v>0.66335541176862389</c:v>
                </c:pt>
                <c:pt idx="6">
                  <c:v>0.65375474895183994</c:v>
                </c:pt>
                <c:pt idx="7">
                  <c:v>0.61725838367048602</c:v>
                </c:pt>
                <c:pt idx="8">
                  <c:v>0.61675288889624413</c:v>
                </c:pt>
                <c:pt idx="9">
                  <c:v>0.61267772201861526</c:v>
                </c:pt>
                <c:pt idx="10">
                  <c:v>0.60824213878944822</c:v>
                </c:pt>
                <c:pt idx="11">
                  <c:v>0.52758681159698273</c:v>
                </c:pt>
                <c:pt idx="12">
                  <c:v>0.49740065081320073</c:v>
                </c:pt>
                <c:pt idx="13">
                  <c:v>0.48003435468007716</c:v>
                </c:pt>
                <c:pt idx="14">
                  <c:v>0.46960807899379908</c:v>
                </c:pt>
                <c:pt idx="15">
                  <c:v>0.46007530669257862</c:v>
                </c:pt>
                <c:pt idx="16">
                  <c:v>0.4559282704015955</c:v>
                </c:pt>
                <c:pt idx="17">
                  <c:v>0.44776048829117787</c:v>
                </c:pt>
                <c:pt idx="18">
                  <c:v>0.4510525727408537</c:v>
                </c:pt>
                <c:pt idx="19">
                  <c:v>0.44497370474593323</c:v>
                </c:pt>
                <c:pt idx="20">
                  <c:v>0.44729550303622873</c:v>
                </c:pt>
                <c:pt idx="21">
                  <c:v>0.45396855419147553</c:v>
                </c:pt>
                <c:pt idx="22">
                  <c:v>0.458903710098508</c:v>
                </c:pt>
                <c:pt idx="23">
                  <c:v>0.47302865997889687</c:v>
                </c:pt>
                <c:pt idx="24">
                  <c:v>0.44154909996378644</c:v>
                </c:pt>
                <c:pt idx="25">
                  <c:v>0.43243942303679211</c:v>
                </c:pt>
                <c:pt idx="26">
                  <c:v>0.39606781923327677</c:v>
                </c:pt>
                <c:pt idx="27">
                  <c:v>0.36133728188813347</c:v>
                </c:pt>
                <c:pt idx="28">
                  <c:v>0.33738337348913205</c:v>
                </c:pt>
                <c:pt idx="29">
                  <c:v>0.33039971427565007</c:v>
                </c:pt>
                <c:pt idx="30">
                  <c:v>0.31712287401134054</c:v>
                </c:pt>
                <c:pt idx="31">
                  <c:v>0.31141620032533107</c:v>
                </c:pt>
                <c:pt idx="32">
                  <c:v>0.29478379109614122</c:v>
                </c:pt>
                <c:pt idx="33">
                  <c:v>0.29468887180040071</c:v>
                </c:pt>
                <c:pt idx="34">
                  <c:v>0.28676667980179399</c:v>
                </c:pt>
                <c:pt idx="35">
                  <c:v>0.28588496218506892</c:v>
                </c:pt>
                <c:pt idx="36">
                  <c:v>0.27356696677437653</c:v>
                </c:pt>
                <c:pt idx="37">
                  <c:v>0.28627853890802069</c:v>
                </c:pt>
                <c:pt idx="38">
                  <c:v>0.26521387011339498</c:v>
                </c:pt>
                <c:pt idx="39">
                  <c:v>0.26646682508836256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6-4239-8A24-11051A2F3E9B}"/>
            </c:ext>
          </c:extLst>
        </c:ser>
        <c:ser>
          <c:idx val="4"/>
          <c:order val="4"/>
          <c:tx>
            <c:strRef>
              <c:f>Hoja2!$M$52</c:f>
              <c:strCache>
                <c:ptCount val="1"/>
                <c:pt idx="0">
                  <c:v>Size 800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Hoja2!$M$53:$M$92</c:f>
              <c:numCache>
                <c:formatCode>0%</c:formatCode>
                <c:ptCount val="40"/>
                <c:pt idx="0">
                  <c:v>1</c:v>
                </c:pt>
                <c:pt idx="1">
                  <c:v>0.9515955199995525</c:v>
                </c:pt>
                <c:pt idx="2">
                  <c:v>0.88940485288311033</c:v>
                </c:pt>
                <c:pt idx="3">
                  <c:v>0.85344739353889998</c:v>
                </c:pt>
                <c:pt idx="4">
                  <c:v>0.80403912608063788</c:v>
                </c:pt>
                <c:pt idx="5">
                  <c:v>0.75024890812486278</c:v>
                </c:pt>
                <c:pt idx="6">
                  <c:v>0.71658901795539076</c:v>
                </c:pt>
                <c:pt idx="7">
                  <c:v>0.69061761869665306</c:v>
                </c:pt>
                <c:pt idx="8">
                  <c:v>0.67123165974269294</c:v>
                </c:pt>
                <c:pt idx="9">
                  <c:v>0.70678779768590638</c:v>
                </c:pt>
                <c:pt idx="10">
                  <c:v>0.66945957189560257</c:v>
                </c:pt>
                <c:pt idx="11">
                  <c:v>0.50211845690245516</c:v>
                </c:pt>
                <c:pt idx="12">
                  <c:v>0.45377883880492936</c:v>
                </c:pt>
                <c:pt idx="13">
                  <c:v>0.44352490440597164</c:v>
                </c:pt>
                <c:pt idx="14">
                  <c:v>0.43817190233043668</c:v>
                </c:pt>
                <c:pt idx="15">
                  <c:v>0.42245854380950992</c:v>
                </c:pt>
                <c:pt idx="16">
                  <c:v>0.42512240534704782</c:v>
                </c:pt>
                <c:pt idx="17">
                  <c:v>0.41355412790829849</c:v>
                </c:pt>
                <c:pt idx="18">
                  <c:v>0.40571424029851783</c:v>
                </c:pt>
                <c:pt idx="19">
                  <c:v>0.41049537960125015</c:v>
                </c:pt>
                <c:pt idx="20">
                  <c:v>0.39640245126723894</c:v>
                </c:pt>
                <c:pt idx="21">
                  <c:v>0.3966729981238748</c:v>
                </c:pt>
                <c:pt idx="22">
                  <c:v>0.39604702627483079</c:v>
                </c:pt>
                <c:pt idx="23">
                  <c:v>0.38376345689606811</c:v>
                </c:pt>
                <c:pt idx="24">
                  <c:v>0.38958354524403227</c:v>
                </c:pt>
                <c:pt idx="25">
                  <c:v>0.37483749536049327</c:v>
                </c:pt>
                <c:pt idx="26">
                  <c:v>0.36851435266176819</c:v>
                </c:pt>
                <c:pt idx="27">
                  <c:v>0.35155714823441703</c:v>
                </c:pt>
                <c:pt idx="28">
                  <c:v>0.34444135279984223</c:v>
                </c:pt>
                <c:pt idx="29">
                  <c:v>0.33344385366677826</c:v>
                </c:pt>
                <c:pt idx="30">
                  <c:v>0.32270696413720407</c:v>
                </c:pt>
                <c:pt idx="31">
                  <c:v>0.32487925150511254</c:v>
                </c:pt>
                <c:pt idx="32">
                  <c:v>0.30898927678258803</c:v>
                </c:pt>
                <c:pt idx="33">
                  <c:v>0.30915626787948769</c:v>
                </c:pt>
                <c:pt idx="34">
                  <c:v>0.29718900986991409</c:v>
                </c:pt>
                <c:pt idx="35">
                  <c:v>0.29002993984705855</c:v>
                </c:pt>
                <c:pt idx="36">
                  <c:v>0.2787638323960282</c:v>
                </c:pt>
                <c:pt idx="37">
                  <c:v>0.28385983650330693</c:v>
                </c:pt>
                <c:pt idx="38">
                  <c:v>0.27508892895737019</c:v>
                </c:pt>
                <c:pt idx="39">
                  <c:v>0.26998918670766325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E96-4239-8A24-11051A2F3E9B}"/>
            </c:ext>
          </c:extLst>
        </c:ser>
        <c:ser>
          <c:idx val="5"/>
          <c:order val="5"/>
          <c:tx>
            <c:strRef>
              <c:f>Hoja2!$N$52</c:f>
              <c:strCache>
                <c:ptCount val="1"/>
                <c:pt idx="0">
                  <c:v>Size 1000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Hoja2!$N$53:$N$92</c:f>
              <c:numCache>
                <c:formatCode>0%</c:formatCode>
                <c:ptCount val="40"/>
                <c:pt idx="0">
                  <c:v>1</c:v>
                </c:pt>
                <c:pt idx="1">
                  <c:v>0.9674627851305615</c:v>
                </c:pt>
                <c:pt idx="2">
                  <c:v>0.93713851648498092</c:v>
                </c:pt>
                <c:pt idx="3">
                  <c:v>0.93360505562783791</c:v>
                </c:pt>
                <c:pt idx="4">
                  <c:v>0.92438841638952063</c:v>
                </c:pt>
                <c:pt idx="5">
                  <c:v>0.86310970370915874</c:v>
                </c:pt>
                <c:pt idx="6">
                  <c:v>0.80825019539331522</c:v>
                </c:pt>
                <c:pt idx="7">
                  <c:v>0.7812836779361606</c:v>
                </c:pt>
                <c:pt idx="8">
                  <c:v>0.72083440110706776</c:v>
                </c:pt>
                <c:pt idx="9">
                  <c:v>0.67923963333945081</c:v>
                </c:pt>
                <c:pt idx="10">
                  <c:v>0.63362527256672252</c:v>
                </c:pt>
                <c:pt idx="11">
                  <c:v>0.54433074279344829</c:v>
                </c:pt>
                <c:pt idx="12">
                  <c:v>0.47654899941042128</c:v>
                </c:pt>
                <c:pt idx="13">
                  <c:v>0.44937279135008013</c:v>
                </c:pt>
                <c:pt idx="14">
                  <c:v>0.42355159100628209</c:v>
                </c:pt>
                <c:pt idx="15">
                  <c:v>0.40193993849811949</c:v>
                </c:pt>
                <c:pt idx="16">
                  <c:v>0.42766266701534378</c:v>
                </c:pt>
                <c:pt idx="17">
                  <c:v>0.41127721046659882</c:v>
                </c:pt>
                <c:pt idx="18">
                  <c:v>0.41929617439419958</c:v>
                </c:pt>
                <c:pt idx="19">
                  <c:v>0.41919119663316523</c:v>
                </c:pt>
                <c:pt idx="20">
                  <c:v>0.41961392726079305</c:v>
                </c:pt>
                <c:pt idx="21">
                  <c:v>0.41537552792462856</c:v>
                </c:pt>
                <c:pt idx="22">
                  <c:v>0.39656115537960945</c:v>
                </c:pt>
                <c:pt idx="23">
                  <c:v>0.40000341294986946</c:v>
                </c:pt>
                <c:pt idx="24">
                  <c:v>0.13518771639435342</c:v>
                </c:pt>
                <c:pt idx="25">
                  <c:v>6.0268719933561359E-2</c:v>
                </c:pt>
                <c:pt idx="26">
                  <c:v>5.8292369544493718E-2</c:v>
                </c:pt>
                <c:pt idx="27">
                  <c:v>3.9097457589424713E-2</c:v>
                </c:pt>
                <c:pt idx="28">
                  <c:v>3.6087053132708866E-2</c:v>
                </c:pt>
                <c:pt idx="29">
                  <c:v>3.3997726748607494E-2</c:v>
                </c:pt>
                <c:pt idx="30">
                  <c:v>3.4895867191155866E-2</c:v>
                </c:pt>
                <c:pt idx="31">
                  <c:v>3.1243765886575899E-2</c:v>
                </c:pt>
                <c:pt idx="32">
                  <c:v>3.1015687575200509E-2</c:v>
                </c:pt>
                <c:pt idx="33">
                  <c:v>2.9935676672044685E-2</c:v>
                </c:pt>
                <c:pt idx="34">
                  <c:v>2.8969918183391143E-2</c:v>
                </c:pt>
                <c:pt idx="35">
                  <c:v>2.8818853622632479E-2</c:v>
                </c:pt>
                <c:pt idx="36">
                  <c:v>2.6957309766212301E-2</c:v>
                </c:pt>
                <c:pt idx="37">
                  <c:v>2.6237514784509936E-2</c:v>
                </c:pt>
                <c:pt idx="38">
                  <c:v>2.4912645786680357E-2</c:v>
                </c:pt>
                <c:pt idx="39">
                  <c:v>2.407528692561383E-2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E96-4239-8A24-11051A2F3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9939568"/>
        <c:axId val="1414319376"/>
      </c:lineChart>
      <c:catAx>
        <c:axId val="1329939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de Núcleos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14319376"/>
        <c:crosses val="autoZero"/>
        <c:auto val="1"/>
        <c:lblAlgn val="ctr"/>
        <c:lblOffset val="100"/>
        <c:noMultiLvlLbl val="0"/>
      </c:catAx>
      <c:valAx>
        <c:axId val="141431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Eficiencia  vs Secuencial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2993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6EDD-D42C-4742-91B6-345BC2150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D70F0F-0B57-4334-90F5-24055753B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8B6880-FC6E-4E81-9E03-38633539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DF88-4625-417A-9DF9-C3BE2359A941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512D9A-249F-45D0-8636-F4E31BBD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671407-3663-449B-95D9-D1C8FEA8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5BD0-98F7-4C7A-8CAC-3FC9C77B6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40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5B596-2F06-447B-9050-B648AC3B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15B285-776F-4996-946B-C07B348A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CE74B-59B0-498B-B3A0-BD01A790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DF88-4625-417A-9DF9-C3BE2359A941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01A751-D30D-4995-944D-1AF2537E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F5146-8824-4A9D-9CA3-1D9D8E58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5BD0-98F7-4C7A-8CAC-3FC9C77B6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1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C7A72F-433A-44FB-8DBD-7D964ED3A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0FB425-B7DD-4118-A503-5D5638CB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C16A8-9E5A-45FB-97DC-969E4A25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DF88-4625-417A-9DF9-C3BE2359A941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CDA4D2-060D-4338-A667-A3D62213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7B003-99C5-49ED-9016-0714D3BA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5BD0-98F7-4C7A-8CAC-3FC9C77B6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8B966-7630-4AED-8CAD-BE585BB5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1B1DC9-F4FC-47BA-8A21-953C699E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BEC68-CB6B-4EFB-85D4-F7704D13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DF88-4625-417A-9DF9-C3BE2359A941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89C7C-4015-49F5-888A-2D53E64D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51A78-E8FB-4597-ADDC-CD0E46DE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5BD0-98F7-4C7A-8CAC-3FC9C77B6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45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7EFE-37BD-49C5-8DCD-1E9DF973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B1176A-B87B-4280-B7D9-7D368042B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F35AA-F3F3-4607-8BAE-A8E312A1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DF88-4625-417A-9DF9-C3BE2359A941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18A18-B5EF-4C05-945C-24CA5547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856DE9-D1D2-4F99-9C74-2A7DECC1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5BD0-98F7-4C7A-8CAC-3FC9C77B6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07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B57C7-4035-4973-9C45-5224D843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0AC38-A1A2-453E-A7C7-F81816D70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379672-E297-4A50-B618-CFCD11C80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012E6C-BED3-4D45-946E-4FE4D5A7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DF88-4625-417A-9DF9-C3BE2359A941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29C87E-FB31-49D5-B359-3B73257C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6EF408-E5C1-4B03-9318-566759A9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5BD0-98F7-4C7A-8CAC-3FC9C77B6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806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FED54-FA64-4D22-ACC1-07B7CCFA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62990F-50E0-45F5-954A-7389FFC5D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546240-8BCD-4A3A-B4BF-12BF14C44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E1BB41-E6ED-45A9-9B0F-4A3DAFFB2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270A33-F3BC-4147-A0B5-85F484FC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395304-F19B-4060-85A9-9DFB7FF9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DF88-4625-417A-9DF9-C3BE2359A941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48595B-10B7-4BFF-A0CA-05C671D8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864233-2CB8-4A97-968D-6C853E1E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5BD0-98F7-4C7A-8CAC-3FC9C77B6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64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0F88-75C0-4051-91C6-F60ACD60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71EEB4-4D18-49CA-997B-24CCDBBA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DF88-4625-417A-9DF9-C3BE2359A941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FECD04-B624-4010-90C6-DDA6B8C7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D6FED4-D8B3-4726-B165-075636D4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5BD0-98F7-4C7A-8CAC-3FC9C77B6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83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4E0F76-3E3F-4AD6-9FCB-F7C9983C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DF88-4625-417A-9DF9-C3BE2359A941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D411B2-BCCB-4C2A-99F0-3D68DAFC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8CDF38-8250-4B98-AA46-DF36EECE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5BD0-98F7-4C7A-8CAC-3FC9C77B6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448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9D720-106E-4D27-A952-5F0B87D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99C66-EABD-4C69-A375-8461B1825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111385-B07A-4085-8EC6-D84EC6016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B376A5-3EF5-4BBE-9B0B-CBDD20B5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DF88-4625-417A-9DF9-C3BE2359A941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CA2864-D9B9-484D-9BBA-9DD2F6E8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50DB04-C105-42D4-8A99-A6BBD19F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5BD0-98F7-4C7A-8CAC-3FC9C77B6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974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3969E-EE76-4F5C-B3BF-C308B4D5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AF3C2-8E5A-4EC1-A1F2-DD3042945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C6A733-8B8D-4814-B6F4-6683D217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080E39-41FC-48A3-95DC-FFB68DF9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DF88-4625-417A-9DF9-C3BE2359A941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FF374B-FF29-4EBF-9720-F83D36A9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C225CC-53AA-4315-9B06-C2131385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5BD0-98F7-4C7A-8CAC-3FC9C77B6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544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135E1F-4BCE-4E17-BEEE-96507F8B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17F454-68D7-41C0-ACE9-0682AA7A8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E4439C-8E45-4482-A72C-92CD4F697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DF88-4625-417A-9DF9-C3BE2359A941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24648-A6CF-41B2-AF81-FB52F33D1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71760-DFE2-4303-AFB7-06B8A3D5F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5BD0-98F7-4C7A-8CAC-3FC9C77B6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6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2AF0B89-05FB-4F9B-8890-9D829E433E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988600"/>
              </p:ext>
            </p:extLst>
          </p:nvPr>
        </p:nvGraphicFramePr>
        <p:xfrm>
          <a:off x="79375" y="1253860"/>
          <a:ext cx="5296959" cy="3758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0922524-094C-47A8-A599-ABBED353D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83029"/>
              </p:ext>
            </p:extLst>
          </p:nvPr>
        </p:nvGraphicFramePr>
        <p:xfrm>
          <a:off x="5683028" y="1159847"/>
          <a:ext cx="6135160" cy="385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5C03E79-9DC4-45AF-8EB8-2ABE4F3ECA88}"/>
              </a:ext>
            </a:extLst>
          </p:cNvPr>
          <p:cNvSpPr txBox="1"/>
          <p:nvPr/>
        </p:nvSpPr>
        <p:spPr>
          <a:xfrm>
            <a:off x="4364966" y="258792"/>
            <a:ext cx="232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Maquina </a:t>
            </a:r>
            <a:r>
              <a:rPr lang="es-ES" sz="2400" dirty="0" err="1"/>
              <a:t>Cratos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8245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5C03E79-9DC4-45AF-8EB8-2ABE4F3ECA88}"/>
              </a:ext>
            </a:extLst>
          </p:cNvPr>
          <p:cNvSpPr txBox="1"/>
          <p:nvPr/>
        </p:nvSpPr>
        <p:spPr>
          <a:xfrm>
            <a:off x="4364966" y="258792"/>
            <a:ext cx="232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Maquina </a:t>
            </a:r>
            <a:r>
              <a:rPr lang="es-ES" sz="2400" dirty="0" err="1"/>
              <a:t>Cratos</a:t>
            </a:r>
            <a:endParaRPr lang="es-CO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B175943-DBC0-42FA-ABBA-DEA55C9D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347497"/>
            <a:ext cx="947869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5C03E79-9DC4-45AF-8EB8-2ABE4F3ECA88}"/>
              </a:ext>
            </a:extLst>
          </p:cNvPr>
          <p:cNvSpPr txBox="1"/>
          <p:nvPr/>
        </p:nvSpPr>
        <p:spPr>
          <a:xfrm>
            <a:off x="4849483" y="284672"/>
            <a:ext cx="249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Maquina Sistemas</a:t>
            </a:r>
            <a:endParaRPr lang="es-CO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944947-562B-4E12-B6B4-BB5AC2F8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" y="1532594"/>
            <a:ext cx="5678641" cy="362612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45BAB4C-2BE8-437F-92DC-EBAE8BDA6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59" y="1532594"/>
            <a:ext cx="5678641" cy="36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4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5C03E79-9DC4-45AF-8EB8-2ABE4F3ECA88}"/>
              </a:ext>
            </a:extLst>
          </p:cNvPr>
          <p:cNvSpPr txBox="1"/>
          <p:nvPr/>
        </p:nvSpPr>
        <p:spPr>
          <a:xfrm>
            <a:off x="4849483" y="284672"/>
            <a:ext cx="249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Maquina Sistemas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80B219-49EC-4197-A78A-7492DC3B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1442760"/>
            <a:ext cx="929769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4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5C03E79-9DC4-45AF-8EB8-2ABE4F3ECA88}"/>
              </a:ext>
            </a:extLst>
          </p:cNvPr>
          <p:cNvSpPr txBox="1"/>
          <p:nvPr/>
        </p:nvSpPr>
        <p:spPr>
          <a:xfrm>
            <a:off x="4849483" y="284672"/>
            <a:ext cx="249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Maquina Local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1F89B8-2B95-4F81-AAA8-D46E2CF6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57" y="1532593"/>
            <a:ext cx="5672891" cy="36261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19302A-4BF3-4539-93B2-91F8EA8F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92" y="1532593"/>
            <a:ext cx="5588513" cy="36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9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5C03E79-9DC4-45AF-8EB8-2ABE4F3ECA88}"/>
              </a:ext>
            </a:extLst>
          </p:cNvPr>
          <p:cNvSpPr txBox="1"/>
          <p:nvPr/>
        </p:nvSpPr>
        <p:spPr>
          <a:xfrm>
            <a:off x="4849483" y="284672"/>
            <a:ext cx="249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Maquina Local</a:t>
            </a:r>
            <a:endParaRPr lang="es-CO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E4ED86-234D-4289-ABDE-0DE49874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1333207"/>
            <a:ext cx="948822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81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Aulas Ingenieria</dc:creator>
  <cp:lastModifiedBy>Aulas Ingenieria</cp:lastModifiedBy>
  <cp:revision>1</cp:revision>
  <dcterms:created xsi:type="dcterms:W3CDTF">2023-11-15T00:07:14Z</dcterms:created>
  <dcterms:modified xsi:type="dcterms:W3CDTF">2023-11-15T00:07:28Z</dcterms:modified>
</cp:coreProperties>
</file>