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eamtopologies.com/" TargetMode="External"/><Relationship Id="rId5" Type="http://schemas.openxmlformats.org/officeDocument/2006/relationships/hyperlink" Target="https://teamtopolog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2925" y="4255420"/>
            <a:ext cx="3281700" cy="576600"/>
          </a:xfrm>
          <a:prstGeom prst="roundRect">
            <a:avLst>
              <a:gd fmla="val 0" name="adj"/>
            </a:avLst>
          </a:prstGeom>
          <a:solidFill>
            <a:srgbClr val="B7CDF1"/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52925" y="1580775"/>
            <a:ext cx="2995500" cy="369000"/>
          </a:xfrm>
          <a:prstGeom prst="roundRect">
            <a:avLst>
              <a:gd fmla="val 16667" name="adj"/>
            </a:avLst>
          </a:prstGeom>
          <a:solidFill>
            <a:srgbClr val="FFEDB8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769894" y="3297192"/>
            <a:ext cx="1272600" cy="747600"/>
          </a:xfrm>
          <a:prstGeom prst="octagon">
            <a:avLst>
              <a:gd fmla="val 29289" name="adj"/>
            </a:avLst>
          </a:prstGeom>
          <a:solidFill>
            <a:srgbClr val="FFC08B"/>
          </a:solidFill>
          <a:ln cap="flat" cmpd="sng" w="38100">
            <a:solidFill>
              <a:srgbClr val="E888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25032" y="2160927"/>
            <a:ext cx="717900" cy="943500"/>
          </a:xfrm>
          <a:prstGeom prst="roundRect">
            <a:avLst>
              <a:gd fmla="val 16667" name="adj"/>
            </a:avLst>
          </a:prstGeom>
          <a:solidFill>
            <a:srgbClr val="DFBDCF"/>
          </a:solidFill>
          <a:ln cap="flat" cmpd="sng" w="38100">
            <a:solidFill>
              <a:srgbClr val="D09C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5" y="266956"/>
            <a:ext cx="1721070" cy="467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033550" y="136000"/>
            <a:ext cx="59139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modeling organization design and team interactions based on the ideas in Team Topologies. See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teamtopologies.com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359122" y="1644981"/>
            <a:ext cx="1551253" cy="517521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86325" y="1109675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285851" y="1109675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602279" y="2482497"/>
            <a:ext cx="1065000" cy="796200"/>
          </a:xfrm>
          <a:prstGeom prst="triangle">
            <a:avLst>
              <a:gd fmla="val 50000" name="adj"/>
            </a:avLst>
          </a:prstGeom>
          <a:solidFill>
            <a:srgbClr val="B4B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46640" y="3626482"/>
            <a:ext cx="1176300" cy="1020900"/>
          </a:xfrm>
          <a:prstGeom prst="ellipse">
            <a:avLst/>
          </a:prstGeom>
          <a:solidFill>
            <a:srgbClr val="C9DFBE">
              <a:alpha val="51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