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eamtopologies.com/" TargetMode="External"/><Relationship Id="rId4" Type="http://schemas.openxmlformats.org/officeDocument/2006/relationships/hyperlink" Target="https://teamtopolog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7400" y="1303200"/>
            <a:ext cx="3001500" cy="326400"/>
          </a:xfrm>
          <a:prstGeom prst="roundRect">
            <a:avLst>
              <a:gd fmla="val 16667" name="adj"/>
            </a:avLst>
          </a:prstGeom>
          <a:solidFill>
            <a:srgbClr val="FFEDB8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7800" y="3768849"/>
            <a:ext cx="3260700" cy="480300"/>
          </a:xfrm>
          <a:prstGeom prst="roundRect">
            <a:avLst>
              <a:gd fmla="val 0" name="adj"/>
            </a:avLst>
          </a:prstGeom>
          <a:solidFill>
            <a:srgbClr val="B7CDF1"/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850" y="1794901"/>
            <a:ext cx="684600" cy="878100"/>
          </a:xfrm>
          <a:prstGeom prst="roundRect">
            <a:avLst>
              <a:gd fmla="val 16667" name="adj"/>
            </a:avLst>
          </a:prstGeom>
          <a:solidFill>
            <a:srgbClr val="DFBDCF"/>
          </a:solidFill>
          <a:ln cap="flat" cmpd="sng" w="38100">
            <a:solidFill>
              <a:srgbClr val="D09C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24249" y="2871113"/>
            <a:ext cx="1161600" cy="699600"/>
          </a:xfrm>
          <a:prstGeom prst="octagon">
            <a:avLst>
              <a:gd fmla="val 29289" name="adj"/>
            </a:avLst>
          </a:prstGeom>
          <a:solidFill>
            <a:srgbClr val="FFC08B"/>
          </a:solidFill>
          <a:ln cap="flat" cmpd="sng" w="38100">
            <a:solidFill>
              <a:srgbClr val="E888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94600" y="136000"/>
            <a:ext cx="65391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modeling organization design and team interactions based on the ideas in Team Topologies. See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teamtopologies.com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664338" y="1379850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99600" y="861300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46876" y="881650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30879" y="2116470"/>
            <a:ext cx="1065000" cy="796200"/>
          </a:xfrm>
          <a:prstGeom prst="triangle">
            <a:avLst>
              <a:gd fmla="val 50000" name="adj"/>
            </a:avLst>
          </a:prstGeom>
          <a:solidFill>
            <a:srgbClr val="B4B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65075" y="3160250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700" y="171275"/>
            <a:ext cx="20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4750" y="4363437"/>
            <a:ext cx="6971700" cy="576600"/>
          </a:xfrm>
          <a:prstGeom prst="rightArrow">
            <a:avLst>
              <a:gd fmla="val 57171" name="adj1"/>
              <a:gd fmla="val 7033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Flow of change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