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Open Sans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68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eamtopologie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117400" y="1303200"/>
            <a:ext cx="3001500" cy="326400"/>
          </a:xfrm>
          <a:prstGeom prst="roundRect">
            <a:avLst>
              <a:gd name="adj" fmla="val 16667"/>
            </a:avLst>
          </a:prstGeom>
          <a:solidFill>
            <a:srgbClr val="FFEDB8"/>
          </a:solidFill>
          <a:ln w="38100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Open Sans"/>
                <a:ea typeface="Open Sans"/>
                <a:cs typeface="Open Sans"/>
                <a:sym typeface="Open Sans"/>
              </a:rPr>
              <a:t>Stream-aligned team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987800" y="3768849"/>
            <a:ext cx="3260700" cy="480300"/>
          </a:xfrm>
          <a:prstGeom prst="roundRect">
            <a:avLst>
              <a:gd name="adj" fmla="val 0"/>
            </a:avLst>
          </a:prstGeom>
          <a:solidFill>
            <a:srgbClr val="B7CDF1"/>
          </a:solidFill>
          <a:ln w="38100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Open Sans"/>
                <a:ea typeface="Open Sans"/>
                <a:cs typeface="Open Sans"/>
                <a:sym typeface="Open Sans"/>
              </a:rPr>
              <a:t>Platform team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2275850" y="1794901"/>
            <a:ext cx="684600" cy="878100"/>
          </a:xfrm>
          <a:prstGeom prst="roundRect">
            <a:avLst>
              <a:gd name="adj" fmla="val 16667"/>
            </a:avLst>
          </a:prstGeom>
          <a:solidFill>
            <a:srgbClr val="DFBDCF"/>
          </a:solidFill>
          <a:ln w="38100" cap="flat" cmpd="sng">
            <a:solidFill>
              <a:srgbClr val="D09C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Open Sans"/>
                <a:ea typeface="Open Sans"/>
                <a:cs typeface="Open Sans"/>
                <a:sym typeface="Open Sans"/>
              </a:rPr>
              <a:t>Enabling team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2024249" y="2871113"/>
            <a:ext cx="1161600" cy="699600"/>
          </a:xfrm>
          <a:prstGeom prst="octagon">
            <a:avLst>
              <a:gd name="adj" fmla="val 29289"/>
            </a:avLst>
          </a:prstGeom>
          <a:solidFill>
            <a:srgbClr val="FFC08B"/>
          </a:solidFill>
          <a:ln w="38100" cap="flat" cmpd="sng">
            <a:solidFill>
              <a:srgbClr val="E8881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Open Sans"/>
                <a:ea typeface="Open Sans"/>
                <a:cs typeface="Open Sans"/>
                <a:sym typeface="Open Sans"/>
              </a:rPr>
              <a:t>Complicated Subsystem team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414016" y="136000"/>
            <a:ext cx="6611112" cy="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These shapes can be used as copy/paste templates for </a:t>
            </a:r>
            <a:r>
              <a:rPr lang="en-GB" sz="10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modeling</a:t>
            </a:r>
            <a:r>
              <a:rPr lang="en-GB" sz="10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organization design and team interactions based on the ideas in Team Topologies. See</a:t>
            </a:r>
            <a:r>
              <a:rPr lang="en-GB" sz="1000" dirty="0">
                <a:solidFill>
                  <a:srgbClr val="434343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sz="1000" u="sng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teamtopologies.com</a:t>
            </a:r>
            <a:r>
              <a:rPr lang="en-GB" sz="10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for more details. We have tried to make the shapes match as closely as possible to those in the book, but some shapes are slightly different.</a:t>
            </a:r>
            <a:endParaRPr sz="10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5664338" y="1379850"/>
            <a:ext cx="1403825" cy="515013"/>
          </a:xfrm>
          <a:prstGeom prst="flowChartInputOutput">
            <a:avLst/>
          </a:prstGeom>
          <a:solidFill>
            <a:srgbClr val="C6BEDF">
              <a:alpha val="54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Open Sans"/>
                <a:ea typeface="Open Sans"/>
                <a:cs typeface="Open Sans"/>
                <a:sym typeface="Open Sans"/>
              </a:rPr>
              <a:t>Collaboration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499600" y="861300"/>
            <a:ext cx="22371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b="1" u="sng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Fundamental Team Types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5146876" y="881650"/>
            <a:ext cx="24330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b="1" u="sng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Team Interaction Modes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5830879" y="2116470"/>
            <a:ext cx="1065000" cy="796200"/>
          </a:xfrm>
          <a:prstGeom prst="triangle">
            <a:avLst>
              <a:gd name="adj" fmla="val 50000"/>
            </a:avLst>
          </a:prstGeom>
          <a:solidFill>
            <a:srgbClr val="B4B4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Open Sans"/>
                <a:ea typeface="Open Sans"/>
                <a:cs typeface="Open Sans"/>
                <a:sym typeface="Open Sans"/>
              </a:rPr>
              <a:t>XaaS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5865075" y="3160250"/>
            <a:ext cx="996600" cy="1008000"/>
          </a:xfrm>
          <a:prstGeom prst="ellipse">
            <a:avLst/>
          </a:prstGeom>
          <a:solidFill>
            <a:srgbClr val="C9DFBE">
              <a:alpha val="511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Open Sans"/>
                <a:ea typeface="Open Sans"/>
                <a:cs typeface="Open Sans"/>
                <a:sym typeface="Open Sans"/>
              </a:rPr>
              <a:t>Facilitating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262700" y="171275"/>
            <a:ext cx="2151316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Open Sans"/>
                <a:ea typeface="Open Sans"/>
                <a:cs typeface="Open Sans"/>
                <a:sym typeface="Open Sans"/>
              </a:rPr>
              <a:t>Team Topologies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Open Sans"/>
                <a:ea typeface="Open Sans"/>
                <a:cs typeface="Open Sans"/>
                <a:sym typeface="Open Sans"/>
              </a:rPr>
              <a:t>team shapes template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784750" y="4363437"/>
            <a:ext cx="6971700" cy="576600"/>
          </a:xfrm>
          <a:prstGeom prst="rightArrow">
            <a:avLst>
              <a:gd name="adj1" fmla="val 57171"/>
              <a:gd name="adj2" fmla="val 70330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Flow of change</a:t>
            </a:r>
            <a:endParaRPr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On-screen Show (16:9)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Open Sans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Richard Allen</cp:lastModifiedBy>
  <cp:revision>1</cp:revision>
  <dcterms:modified xsi:type="dcterms:W3CDTF">2021-03-05T08:19:57Z</dcterms:modified>
</cp:coreProperties>
</file>