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967EE2"/>
    <a:srgbClr val="789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topologie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17400" y="1303200"/>
            <a:ext cx="3001500" cy="326400"/>
          </a:xfrm>
          <a:prstGeom prst="roundRect">
            <a:avLst>
              <a:gd name="adj" fmla="val 16667"/>
            </a:avLst>
          </a:prstGeom>
          <a:solidFill>
            <a:srgbClr val="FFEDB8"/>
          </a:solidFill>
          <a:ln w="1905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Stream-aligned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987800" y="3768849"/>
            <a:ext cx="3260700" cy="480300"/>
          </a:xfrm>
          <a:prstGeom prst="roundRect">
            <a:avLst>
              <a:gd name="adj" fmla="val 0"/>
            </a:avLst>
          </a:prstGeom>
          <a:solidFill>
            <a:srgbClr val="B7CDF1"/>
          </a:solidFill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Platform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275850" y="1794901"/>
            <a:ext cx="684600" cy="878100"/>
          </a:xfrm>
          <a:prstGeom prst="roundRect">
            <a:avLst>
              <a:gd name="adj" fmla="val 16667"/>
            </a:avLst>
          </a:prstGeom>
          <a:solidFill>
            <a:srgbClr val="DFBDCF"/>
          </a:solidFill>
          <a:ln w="19050" cap="flat" cmpd="sng">
            <a:solidFill>
              <a:srgbClr val="D09C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Enabling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024249" y="2871113"/>
            <a:ext cx="1161600" cy="699600"/>
          </a:xfrm>
          <a:prstGeom prst="octagon">
            <a:avLst>
              <a:gd name="adj" fmla="val 29289"/>
            </a:avLst>
          </a:prstGeom>
          <a:solidFill>
            <a:srgbClr val="FFC08B"/>
          </a:solidFill>
          <a:ln w="19050" cap="flat" cmpd="sng">
            <a:solidFill>
              <a:srgbClr val="E888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Complicated Subsystem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294600" y="136000"/>
            <a:ext cx="65391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These shapes can be used as copy/paste templates for modeling organization design and team interactions based on the ideas in Team Topologies. See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0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teamtopologies.com</a:t>
            </a:r>
            <a:r>
              <a:rPr lang="en-GB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for more details. We have tried to make the shapes match as closely as possible to those in the book, but some shapes are slightly different.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664338" y="1379850"/>
            <a:ext cx="1403825" cy="515013"/>
          </a:xfrm>
          <a:prstGeom prst="flowChartInputOutput">
            <a:avLst/>
          </a:prstGeom>
          <a:solidFill>
            <a:srgbClr val="C6BEDF">
              <a:alpha val="54490"/>
            </a:srgbClr>
          </a:solidFill>
          <a:ln w="19050" cap="flat" cmpd="sng">
            <a:solidFill>
              <a:srgbClr val="967EE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Collaboration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499600" y="861300"/>
            <a:ext cx="22371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u="sng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Fundamental Team Types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146876" y="881650"/>
            <a:ext cx="24330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u="sng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Team Interaction Modes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905876" y="2125412"/>
            <a:ext cx="915000" cy="804300"/>
          </a:xfrm>
          <a:prstGeom prst="triangle">
            <a:avLst>
              <a:gd name="adj" fmla="val 50000"/>
            </a:avLst>
          </a:prstGeom>
          <a:solidFill>
            <a:srgbClr val="B4B4B4">
              <a:alpha val="50196"/>
            </a:srgbClr>
          </a:solidFill>
          <a:ln w="19050" cap="flat" cmpd="sng">
            <a:solidFill>
              <a:srgbClr val="99969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XaaS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865075" y="3160250"/>
            <a:ext cx="996600" cy="1008000"/>
          </a:xfrm>
          <a:prstGeom prst="ellipse">
            <a:avLst/>
          </a:prstGeom>
          <a:solidFill>
            <a:srgbClr val="C9DFBE">
              <a:alpha val="51120"/>
            </a:srgbClr>
          </a:solidFill>
          <a:ln w="19050" cap="flat" cmpd="sng">
            <a:solidFill>
              <a:srgbClr val="78996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Facilitating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62700" y="171275"/>
            <a:ext cx="203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Team Topologies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team shapes template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84750" y="4363437"/>
            <a:ext cx="6971700" cy="576600"/>
          </a:xfrm>
          <a:prstGeom prst="rightArrow">
            <a:avLst>
              <a:gd name="adj1" fmla="val 57171"/>
              <a:gd name="adj2" fmla="val 7033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Flow of change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Allen</cp:lastModifiedBy>
  <cp:revision>2</cp:revision>
  <dcterms:modified xsi:type="dcterms:W3CDTF">2021-03-16T17:01:44Z</dcterms:modified>
</cp:coreProperties>
</file>