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Lst>
  <p:notesMasterIdLst>
    <p:notesMasterId r:id="rId17"/>
  </p:notesMasterIdLst>
  <p:sldIdLst>
    <p:sldId id="716" r:id="rId2"/>
    <p:sldId id="1014" r:id="rId3"/>
    <p:sldId id="1012" r:id="rId4"/>
    <p:sldId id="1008" r:id="rId5"/>
    <p:sldId id="1009" r:id="rId6"/>
    <p:sldId id="1010" r:id="rId7"/>
    <p:sldId id="1015" r:id="rId8"/>
    <p:sldId id="1011" r:id="rId9"/>
    <p:sldId id="1013" r:id="rId10"/>
    <p:sldId id="1016" r:id="rId11"/>
    <p:sldId id="1017" r:id="rId12"/>
    <p:sldId id="1018" r:id="rId13"/>
    <p:sldId id="1020" r:id="rId14"/>
    <p:sldId id="1019" r:id="rId15"/>
    <p:sldId id="369"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styanax Kanakakis" initials="" lastIdx="3" clrIdx="0"/>
  <p:cmAuthor id="7" name="Mandy Chessell" initials="MC" lastIdx="16" clrIdx="7"/>
  <p:cmAuthor id="1" name="Christopher Ferris" initials="" lastIdx="6" clrIdx="1"/>
  <p:cmAuthor id="2" name="Brian Behlendorf" initials="" lastIdx="4" clrIdx="2"/>
  <p:cmAuthor id="3" name="Greg Wallace" initials="" lastIdx="10" clrIdx="3"/>
  <p:cmAuthor id="4" name="Travin Keith" initials="" lastIdx="10" clrIdx="4"/>
  <p:cmAuthor id="5" name="Anonymous" initials="" lastIdx="1" clrIdx="5"/>
  <p:cmAuthor id="6" name="Dan O'Prey" initials="" lastIdx="6"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7FF"/>
    <a:srgbClr val="6DCCDE"/>
    <a:srgbClr val="FEFFB3"/>
    <a:srgbClr val="FF9933"/>
    <a:srgbClr val="595959"/>
    <a:srgbClr val="F6F6F6"/>
    <a:srgbClr val="000000"/>
    <a:srgbClr val="CDCDCD"/>
    <a:srgbClr val="959595"/>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A1D5F9-AFFA-401E-AC10-454C56AC4A86}">
  <a:tblStyle styleId="{28A1D5F9-AFFA-401E-AC10-454C56AC4A86}"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287" autoAdjust="0"/>
    <p:restoredTop sz="96405" autoAdjust="0"/>
  </p:normalViewPr>
  <p:slideViewPr>
    <p:cSldViewPr snapToGrid="0" snapToObjects="1">
      <p:cViewPr varScale="1">
        <p:scale>
          <a:sx n="167" d="100"/>
          <a:sy n="167" d="100"/>
        </p:scale>
        <p:origin x="192" y="576"/>
      </p:cViewPr>
      <p:guideLst>
        <p:guide orient="horz" pos="1620"/>
        <p:guide pos="2880"/>
      </p:guideLst>
    </p:cSldViewPr>
  </p:slideViewPr>
  <p:notesTextViewPr>
    <p:cViewPr>
      <p:scale>
        <a:sx n="1" d="1"/>
        <a:sy n="1" d="1"/>
      </p:scale>
      <p:origin x="0" y="0"/>
    </p:cViewPr>
  </p:notesTextViewPr>
  <p:sorterViewPr>
    <p:cViewPr>
      <p:scale>
        <a:sx n="66" d="100"/>
        <a:sy n="66" d="100"/>
      </p:scale>
      <p:origin x="0" y="307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78ED4B-0F72-084C-B0EF-EEC0D88522EF}" type="doc">
      <dgm:prSet loTypeId="urn:microsoft.com/office/officeart/2005/8/layout/cycle1" loCatId="" qsTypeId="urn:microsoft.com/office/officeart/2005/8/quickstyle/simple5" qsCatId="simple" csTypeId="urn:microsoft.com/office/officeart/2005/8/colors/accent1_1" csCatId="accent1" phldr="1"/>
      <dgm:spPr/>
      <dgm:t>
        <a:bodyPr/>
        <a:lstStyle/>
        <a:p>
          <a:endParaRPr lang="en-US"/>
        </a:p>
      </dgm:t>
    </dgm:pt>
    <dgm:pt modelId="{6FA45429-DE32-854C-B32F-D74029B9ADB5}">
      <dgm:prSet phldrT="[Text]"/>
      <dgm:spPr/>
      <dgm:t>
        <a:bodyPr/>
        <a:lstStyle/>
        <a:p>
          <a:r>
            <a:rPr lang="en-US" dirty="0"/>
            <a:t>Exploration</a:t>
          </a:r>
        </a:p>
      </dgm:t>
    </dgm:pt>
    <dgm:pt modelId="{702CEF68-6C53-5C42-8335-8FC21A42B33F}" type="parTrans" cxnId="{E6AC5891-63A2-CC41-992A-D621B7F40D85}">
      <dgm:prSet/>
      <dgm:spPr/>
      <dgm:t>
        <a:bodyPr/>
        <a:lstStyle/>
        <a:p>
          <a:endParaRPr lang="en-US"/>
        </a:p>
      </dgm:t>
    </dgm:pt>
    <dgm:pt modelId="{C70B0CFE-3EDF-3C46-80BF-13EC997C05FE}" type="sibTrans" cxnId="{E6AC5891-63A2-CC41-992A-D621B7F40D85}">
      <dgm:prSet/>
      <dgm:spPr/>
      <dgm:t>
        <a:bodyPr/>
        <a:lstStyle/>
        <a:p>
          <a:endParaRPr lang="en-US"/>
        </a:p>
      </dgm:t>
    </dgm:pt>
    <dgm:pt modelId="{5B65429B-7187-094B-819A-DE779463C212}">
      <dgm:prSet phldrT="[Text]"/>
      <dgm:spPr/>
      <dgm:t>
        <a:bodyPr/>
        <a:lstStyle/>
        <a:p>
          <a:r>
            <a:rPr lang="en-US" dirty="0"/>
            <a:t>Deployment</a:t>
          </a:r>
        </a:p>
      </dgm:t>
    </dgm:pt>
    <dgm:pt modelId="{ABDAE6F4-D3B1-1E4D-95AC-931C8999B91C}" type="parTrans" cxnId="{E31D3CBA-8DBA-2544-94AA-B98B4E16EE4E}">
      <dgm:prSet/>
      <dgm:spPr/>
      <dgm:t>
        <a:bodyPr/>
        <a:lstStyle/>
        <a:p>
          <a:endParaRPr lang="en-US"/>
        </a:p>
      </dgm:t>
    </dgm:pt>
    <dgm:pt modelId="{A728FB66-95DF-D848-9AB1-42DD0E1A3FD8}" type="sibTrans" cxnId="{E31D3CBA-8DBA-2544-94AA-B98B4E16EE4E}">
      <dgm:prSet/>
      <dgm:spPr/>
      <dgm:t>
        <a:bodyPr/>
        <a:lstStyle/>
        <a:p>
          <a:endParaRPr lang="en-US"/>
        </a:p>
      </dgm:t>
    </dgm:pt>
    <dgm:pt modelId="{3FA6A404-641A-C244-B57D-71882D837D2A}">
      <dgm:prSet phldrT="[Text]"/>
      <dgm:spPr/>
      <dgm:t>
        <a:bodyPr/>
        <a:lstStyle/>
        <a:p>
          <a:r>
            <a:rPr lang="en-US" dirty="0"/>
            <a:t>Discovery</a:t>
          </a:r>
        </a:p>
      </dgm:t>
    </dgm:pt>
    <dgm:pt modelId="{4A6A6E59-E2B1-8C47-A930-5796965AE1F1}" type="parTrans" cxnId="{8056BB3F-6A12-9D4F-BA17-4A01D681BEB0}">
      <dgm:prSet/>
      <dgm:spPr/>
      <dgm:t>
        <a:bodyPr/>
        <a:lstStyle/>
        <a:p>
          <a:endParaRPr lang="en-US"/>
        </a:p>
      </dgm:t>
    </dgm:pt>
    <dgm:pt modelId="{8A5A6CDF-3206-B545-89BB-DD1135D21F81}" type="sibTrans" cxnId="{8056BB3F-6A12-9D4F-BA17-4A01D681BEB0}">
      <dgm:prSet/>
      <dgm:spPr/>
      <dgm:t>
        <a:bodyPr/>
        <a:lstStyle/>
        <a:p>
          <a:endParaRPr lang="en-US"/>
        </a:p>
      </dgm:t>
    </dgm:pt>
    <dgm:pt modelId="{F88B275B-7A3D-2644-911E-924A2B6F2E34}" type="pres">
      <dgm:prSet presAssocID="{D478ED4B-0F72-084C-B0EF-EEC0D88522EF}" presName="cycle" presStyleCnt="0">
        <dgm:presLayoutVars>
          <dgm:dir/>
          <dgm:resizeHandles val="exact"/>
        </dgm:presLayoutVars>
      </dgm:prSet>
      <dgm:spPr/>
    </dgm:pt>
    <dgm:pt modelId="{EDE7B324-8AA7-864B-BD7A-87F990FE6872}" type="pres">
      <dgm:prSet presAssocID="{6FA45429-DE32-854C-B32F-D74029B9ADB5}" presName="dummy" presStyleCnt="0"/>
      <dgm:spPr/>
    </dgm:pt>
    <dgm:pt modelId="{B0FB1749-2674-2B43-ADA2-FC6A155E4D51}" type="pres">
      <dgm:prSet presAssocID="{6FA45429-DE32-854C-B32F-D74029B9ADB5}" presName="node" presStyleLbl="revTx" presStyleIdx="0" presStyleCnt="3" custScaleY="63096">
        <dgm:presLayoutVars>
          <dgm:bulletEnabled val="1"/>
        </dgm:presLayoutVars>
      </dgm:prSet>
      <dgm:spPr/>
    </dgm:pt>
    <dgm:pt modelId="{9608B48E-E403-214C-A470-0CDB79E1D7B2}" type="pres">
      <dgm:prSet presAssocID="{C70B0CFE-3EDF-3C46-80BF-13EC997C05FE}" presName="sibTrans" presStyleLbl="node1" presStyleIdx="0" presStyleCnt="3"/>
      <dgm:spPr/>
    </dgm:pt>
    <dgm:pt modelId="{9EA3EA4A-024E-4B41-B14A-7609CFF2A549}" type="pres">
      <dgm:prSet presAssocID="{5B65429B-7187-094B-819A-DE779463C212}" presName="dummy" presStyleCnt="0"/>
      <dgm:spPr/>
    </dgm:pt>
    <dgm:pt modelId="{BF52597E-8539-3644-86C7-5B56BB85A547}" type="pres">
      <dgm:prSet presAssocID="{5B65429B-7187-094B-819A-DE779463C212}" presName="node" presStyleLbl="revTx" presStyleIdx="1" presStyleCnt="3" custScaleX="131118" custScaleY="64249">
        <dgm:presLayoutVars>
          <dgm:bulletEnabled val="1"/>
        </dgm:presLayoutVars>
      </dgm:prSet>
      <dgm:spPr/>
    </dgm:pt>
    <dgm:pt modelId="{84502AB3-BA79-8A4C-AF34-8F43A4185FB0}" type="pres">
      <dgm:prSet presAssocID="{A728FB66-95DF-D848-9AB1-42DD0E1A3FD8}" presName="sibTrans" presStyleLbl="node1" presStyleIdx="1" presStyleCnt="3"/>
      <dgm:spPr/>
    </dgm:pt>
    <dgm:pt modelId="{F8FADFC4-A805-AE41-BF09-B598521C213C}" type="pres">
      <dgm:prSet presAssocID="{3FA6A404-641A-C244-B57D-71882D837D2A}" presName="dummy" presStyleCnt="0"/>
      <dgm:spPr/>
    </dgm:pt>
    <dgm:pt modelId="{05A441C7-CB2F-E149-91BC-6F5975DD5E69}" type="pres">
      <dgm:prSet presAssocID="{3FA6A404-641A-C244-B57D-71882D837D2A}" presName="node" presStyleLbl="revTx" presStyleIdx="2" presStyleCnt="3" custScaleY="65533">
        <dgm:presLayoutVars>
          <dgm:bulletEnabled val="1"/>
        </dgm:presLayoutVars>
      </dgm:prSet>
      <dgm:spPr/>
    </dgm:pt>
    <dgm:pt modelId="{088BC7B6-8E1E-6242-A8D7-1BC3BFB9E230}" type="pres">
      <dgm:prSet presAssocID="{8A5A6CDF-3206-B545-89BB-DD1135D21F81}" presName="sibTrans" presStyleLbl="node1" presStyleIdx="2" presStyleCnt="3"/>
      <dgm:spPr/>
    </dgm:pt>
  </dgm:ptLst>
  <dgm:cxnLst>
    <dgm:cxn modelId="{99F4D706-6736-AF41-81AC-FCDCE8868598}" type="presOf" srcId="{A728FB66-95DF-D848-9AB1-42DD0E1A3FD8}" destId="{84502AB3-BA79-8A4C-AF34-8F43A4185FB0}" srcOrd="0" destOrd="0" presId="urn:microsoft.com/office/officeart/2005/8/layout/cycle1"/>
    <dgm:cxn modelId="{DC8B1C14-A54C-5743-BE1A-AA2E0A1D32A2}" type="presOf" srcId="{8A5A6CDF-3206-B545-89BB-DD1135D21F81}" destId="{088BC7B6-8E1E-6242-A8D7-1BC3BFB9E230}" srcOrd="0" destOrd="0" presId="urn:microsoft.com/office/officeart/2005/8/layout/cycle1"/>
    <dgm:cxn modelId="{8056BB3F-6A12-9D4F-BA17-4A01D681BEB0}" srcId="{D478ED4B-0F72-084C-B0EF-EEC0D88522EF}" destId="{3FA6A404-641A-C244-B57D-71882D837D2A}" srcOrd="2" destOrd="0" parTransId="{4A6A6E59-E2B1-8C47-A930-5796965AE1F1}" sibTransId="{8A5A6CDF-3206-B545-89BB-DD1135D21F81}"/>
    <dgm:cxn modelId="{4F415A76-FAF1-3949-B765-00F5CD933F48}" type="presOf" srcId="{C70B0CFE-3EDF-3C46-80BF-13EC997C05FE}" destId="{9608B48E-E403-214C-A470-0CDB79E1D7B2}" srcOrd="0" destOrd="0" presId="urn:microsoft.com/office/officeart/2005/8/layout/cycle1"/>
    <dgm:cxn modelId="{E6AC5891-63A2-CC41-992A-D621B7F40D85}" srcId="{D478ED4B-0F72-084C-B0EF-EEC0D88522EF}" destId="{6FA45429-DE32-854C-B32F-D74029B9ADB5}" srcOrd="0" destOrd="0" parTransId="{702CEF68-6C53-5C42-8335-8FC21A42B33F}" sibTransId="{C70B0CFE-3EDF-3C46-80BF-13EC997C05FE}"/>
    <dgm:cxn modelId="{F86D1794-26D2-D24C-B3BA-D72A6618380E}" type="presOf" srcId="{5B65429B-7187-094B-819A-DE779463C212}" destId="{BF52597E-8539-3644-86C7-5B56BB85A547}" srcOrd="0" destOrd="0" presId="urn:microsoft.com/office/officeart/2005/8/layout/cycle1"/>
    <dgm:cxn modelId="{5A9EABB2-0715-5F4E-AC50-F3F60965AE9E}" type="presOf" srcId="{6FA45429-DE32-854C-B32F-D74029B9ADB5}" destId="{B0FB1749-2674-2B43-ADA2-FC6A155E4D51}" srcOrd="0" destOrd="0" presId="urn:microsoft.com/office/officeart/2005/8/layout/cycle1"/>
    <dgm:cxn modelId="{E31D3CBA-8DBA-2544-94AA-B98B4E16EE4E}" srcId="{D478ED4B-0F72-084C-B0EF-EEC0D88522EF}" destId="{5B65429B-7187-094B-819A-DE779463C212}" srcOrd="1" destOrd="0" parTransId="{ABDAE6F4-D3B1-1E4D-95AC-931C8999B91C}" sibTransId="{A728FB66-95DF-D848-9AB1-42DD0E1A3FD8}"/>
    <dgm:cxn modelId="{F6187FD4-01F0-084B-A78B-2C4A275E6737}" type="presOf" srcId="{3FA6A404-641A-C244-B57D-71882D837D2A}" destId="{05A441C7-CB2F-E149-91BC-6F5975DD5E69}" srcOrd="0" destOrd="0" presId="urn:microsoft.com/office/officeart/2005/8/layout/cycle1"/>
    <dgm:cxn modelId="{F86872E3-0F96-784A-8734-AAA740941C13}" type="presOf" srcId="{D478ED4B-0F72-084C-B0EF-EEC0D88522EF}" destId="{F88B275B-7A3D-2644-911E-924A2B6F2E34}" srcOrd="0" destOrd="0" presId="urn:microsoft.com/office/officeart/2005/8/layout/cycle1"/>
    <dgm:cxn modelId="{F5EA92B6-3441-0B41-A4F0-A28EED86B8FB}" type="presParOf" srcId="{F88B275B-7A3D-2644-911E-924A2B6F2E34}" destId="{EDE7B324-8AA7-864B-BD7A-87F990FE6872}" srcOrd="0" destOrd="0" presId="urn:microsoft.com/office/officeart/2005/8/layout/cycle1"/>
    <dgm:cxn modelId="{24A8C90F-EF91-E548-8421-D3706A37B077}" type="presParOf" srcId="{F88B275B-7A3D-2644-911E-924A2B6F2E34}" destId="{B0FB1749-2674-2B43-ADA2-FC6A155E4D51}" srcOrd="1" destOrd="0" presId="urn:microsoft.com/office/officeart/2005/8/layout/cycle1"/>
    <dgm:cxn modelId="{1253B5A1-A7BB-B34F-964F-874AC160D92D}" type="presParOf" srcId="{F88B275B-7A3D-2644-911E-924A2B6F2E34}" destId="{9608B48E-E403-214C-A470-0CDB79E1D7B2}" srcOrd="2" destOrd="0" presId="urn:microsoft.com/office/officeart/2005/8/layout/cycle1"/>
    <dgm:cxn modelId="{4FC3D3DC-DDEA-BF4B-AAF8-400559F14A32}" type="presParOf" srcId="{F88B275B-7A3D-2644-911E-924A2B6F2E34}" destId="{9EA3EA4A-024E-4B41-B14A-7609CFF2A549}" srcOrd="3" destOrd="0" presId="urn:microsoft.com/office/officeart/2005/8/layout/cycle1"/>
    <dgm:cxn modelId="{356CE3EC-3F75-D741-8540-74420858DDD0}" type="presParOf" srcId="{F88B275B-7A3D-2644-911E-924A2B6F2E34}" destId="{BF52597E-8539-3644-86C7-5B56BB85A547}" srcOrd="4" destOrd="0" presId="urn:microsoft.com/office/officeart/2005/8/layout/cycle1"/>
    <dgm:cxn modelId="{1D539EEE-C80E-894B-B3E2-0DF0A19D2B06}" type="presParOf" srcId="{F88B275B-7A3D-2644-911E-924A2B6F2E34}" destId="{84502AB3-BA79-8A4C-AF34-8F43A4185FB0}" srcOrd="5" destOrd="0" presId="urn:microsoft.com/office/officeart/2005/8/layout/cycle1"/>
    <dgm:cxn modelId="{E5D9147A-B892-9B44-B422-23C025C72CE8}" type="presParOf" srcId="{F88B275B-7A3D-2644-911E-924A2B6F2E34}" destId="{F8FADFC4-A805-AE41-BF09-B598521C213C}" srcOrd="6" destOrd="0" presId="urn:microsoft.com/office/officeart/2005/8/layout/cycle1"/>
    <dgm:cxn modelId="{77211B40-1F38-4444-8297-9083E5E21E75}" type="presParOf" srcId="{F88B275B-7A3D-2644-911E-924A2B6F2E34}" destId="{05A441C7-CB2F-E149-91BC-6F5975DD5E69}" srcOrd="7" destOrd="0" presId="urn:microsoft.com/office/officeart/2005/8/layout/cycle1"/>
    <dgm:cxn modelId="{DF75024C-F126-AB4F-AE20-D1B506C59036}" type="presParOf" srcId="{F88B275B-7A3D-2644-911E-924A2B6F2E34}" destId="{088BC7B6-8E1E-6242-A8D7-1BC3BFB9E230}" srcOrd="8"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78ED4B-0F72-084C-B0EF-EEC0D88522EF}" type="doc">
      <dgm:prSet loTypeId="urn:microsoft.com/office/officeart/2005/8/layout/cycle1" loCatId="" qsTypeId="urn:microsoft.com/office/officeart/2005/8/quickstyle/simple5" qsCatId="simple" csTypeId="urn:microsoft.com/office/officeart/2005/8/colors/accent1_1" csCatId="accent1" phldr="1"/>
      <dgm:spPr/>
      <dgm:t>
        <a:bodyPr/>
        <a:lstStyle/>
        <a:p>
          <a:endParaRPr lang="en-US"/>
        </a:p>
      </dgm:t>
    </dgm:pt>
    <dgm:pt modelId="{6FA45429-DE32-854C-B32F-D74029B9ADB5}">
      <dgm:prSet phldrT="[Text]"/>
      <dgm:spPr/>
      <dgm:t>
        <a:bodyPr/>
        <a:lstStyle/>
        <a:p>
          <a:r>
            <a:rPr lang="en-US" dirty="0"/>
            <a:t>Exploration</a:t>
          </a:r>
        </a:p>
      </dgm:t>
    </dgm:pt>
    <dgm:pt modelId="{702CEF68-6C53-5C42-8335-8FC21A42B33F}" type="parTrans" cxnId="{E6AC5891-63A2-CC41-992A-D621B7F40D85}">
      <dgm:prSet/>
      <dgm:spPr/>
      <dgm:t>
        <a:bodyPr/>
        <a:lstStyle/>
        <a:p>
          <a:endParaRPr lang="en-US"/>
        </a:p>
      </dgm:t>
    </dgm:pt>
    <dgm:pt modelId="{C70B0CFE-3EDF-3C46-80BF-13EC997C05FE}" type="sibTrans" cxnId="{E6AC5891-63A2-CC41-992A-D621B7F40D85}">
      <dgm:prSet/>
      <dgm:spPr/>
      <dgm:t>
        <a:bodyPr/>
        <a:lstStyle/>
        <a:p>
          <a:endParaRPr lang="en-US"/>
        </a:p>
      </dgm:t>
    </dgm:pt>
    <dgm:pt modelId="{5B65429B-7187-094B-819A-DE779463C212}">
      <dgm:prSet phldrT="[Text]"/>
      <dgm:spPr/>
      <dgm:t>
        <a:bodyPr/>
        <a:lstStyle/>
        <a:p>
          <a:r>
            <a:rPr lang="en-US" dirty="0"/>
            <a:t>Deployment</a:t>
          </a:r>
        </a:p>
      </dgm:t>
    </dgm:pt>
    <dgm:pt modelId="{ABDAE6F4-D3B1-1E4D-95AC-931C8999B91C}" type="parTrans" cxnId="{E31D3CBA-8DBA-2544-94AA-B98B4E16EE4E}">
      <dgm:prSet/>
      <dgm:spPr/>
      <dgm:t>
        <a:bodyPr/>
        <a:lstStyle/>
        <a:p>
          <a:endParaRPr lang="en-US"/>
        </a:p>
      </dgm:t>
    </dgm:pt>
    <dgm:pt modelId="{A728FB66-95DF-D848-9AB1-42DD0E1A3FD8}" type="sibTrans" cxnId="{E31D3CBA-8DBA-2544-94AA-B98B4E16EE4E}">
      <dgm:prSet/>
      <dgm:spPr/>
      <dgm:t>
        <a:bodyPr/>
        <a:lstStyle/>
        <a:p>
          <a:endParaRPr lang="en-US"/>
        </a:p>
      </dgm:t>
    </dgm:pt>
    <dgm:pt modelId="{3FA6A404-641A-C244-B57D-71882D837D2A}">
      <dgm:prSet phldrT="[Text]"/>
      <dgm:spPr/>
      <dgm:t>
        <a:bodyPr/>
        <a:lstStyle/>
        <a:p>
          <a:r>
            <a:rPr lang="en-US" dirty="0"/>
            <a:t>Discovery</a:t>
          </a:r>
        </a:p>
      </dgm:t>
    </dgm:pt>
    <dgm:pt modelId="{4A6A6E59-E2B1-8C47-A930-5796965AE1F1}" type="parTrans" cxnId="{8056BB3F-6A12-9D4F-BA17-4A01D681BEB0}">
      <dgm:prSet/>
      <dgm:spPr/>
      <dgm:t>
        <a:bodyPr/>
        <a:lstStyle/>
        <a:p>
          <a:endParaRPr lang="en-US"/>
        </a:p>
      </dgm:t>
    </dgm:pt>
    <dgm:pt modelId="{8A5A6CDF-3206-B545-89BB-DD1135D21F81}" type="sibTrans" cxnId="{8056BB3F-6A12-9D4F-BA17-4A01D681BEB0}">
      <dgm:prSet/>
      <dgm:spPr/>
      <dgm:t>
        <a:bodyPr/>
        <a:lstStyle/>
        <a:p>
          <a:endParaRPr lang="en-US"/>
        </a:p>
      </dgm:t>
    </dgm:pt>
    <dgm:pt modelId="{F88B275B-7A3D-2644-911E-924A2B6F2E34}" type="pres">
      <dgm:prSet presAssocID="{D478ED4B-0F72-084C-B0EF-EEC0D88522EF}" presName="cycle" presStyleCnt="0">
        <dgm:presLayoutVars>
          <dgm:dir/>
          <dgm:resizeHandles val="exact"/>
        </dgm:presLayoutVars>
      </dgm:prSet>
      <dgm:spPr/>
    </dgm:pt>
    <dgm:pt modelId="{EDE7B324-8AA7-864B-BD7A-87F990FE6872}" type="pres">
      <dgm:prSet presAssocID="{6FA45429-DE32-854C-B32F-D74029B9ADB5}" presName="dummy" presStyleCnt="0"/>
      <dgm:spPr/>
    </dgm:pt>
    <dgm:pt modelId="{B0FB1749-2674-2B43-ADA2-FC6A155E4D51}" type="pres">
      <dgm:prSet presAssocID="{6FA45429-DE32-854C-B32F-D74029B9ADB5}" presName="node" presStyleLbl="revTx" presStyleIdx="0" presStyleCnt="3" custScaleY="63096">
        <dgm:presLayoutVars>
          <dgm:bulletEnabled val="1"/>
        </dgm:presLayoutVars>
      </dgm:prSet>
      <dgm:spPr/>
    </dgm:pt>
    <dgm:pt modelId="{9608B48E-E403-214C-A470-0CDB79E1D7B2}" type="pres">
      <dgm:prSet presAssocID="{C70B0CFE-3EDF-3C46-80BF-13EC997C05FE}" presName="sibTrans" presStyleLbl="node1" presStyleIdx="0" presStyleCnt="3"/>
      <dgm:spPr/>
    </dgm:pt>
    <dgm:pt modelId="{9EA3EA4A-024E-4B41-B14A-7609CFF2A549}" type="pres">
      <dgm:prSet presAssocID="{5B65429B-7187-094B-819A-DE779463C212}" presName="dummy" presStyleCnt="0"/>
      <dgm:spPr/>
    </dgm:pt>
    <dgm:pt modelId="{BF52597E-8539-3644-86C7-5B56BB85A547}" type="pres">
      <dgm:prSet presAssocID="{5B65429B-7187-094B-819A-DE779463C212}" presName="node" presStyleLbl="revTx" presStyleIdx="1" presStyleCnt="3" custScaleX="131118" custScaleY="64249">
        <dgm:presLayoutVars>
          <dgm:bulletEnabled val="1"/>
        </dgm:presLayoutVars>
      </dgm:prSet>
      <dgm:spPr/>
    </dgm:pt>
    <dgm:pt modelId="{84502AB3-BA79-8A4C-AF34-8F43A4185FB0}" type="pres">
      <dgm:prSet presAssocID="{A728FB66-95DF-D848-9AB1-42DD0E1A3FD8}" presName="sibTrans" presStyleLbl="node1" presStyleIdx="1" presStyleCnt="3"/>
      <dgm:spPr/>
    </dgm:pt>
    <dgm:pt modelId="{F8FADFC4-A805-AE41-BF09-B598521C213C}" type="pres">
      <dgm:prSet presAssocID="{3FA6A404-641A-C244-B57D-71882D837D2A}" presName="dummy" presStyleCnt="0"/>
      <dgm:spPr/>
    </dgm:pt>
    <dgm:pt modelId="{05A441C7-CB2F-E149-91BC-6F5975DD5E69}" type="pres">
      <dgm:prSet presAssocID="{3FA6A404-641A-C244-B57D-71882D837D2A}" presName="node" presStyleLbl="revTx" presStyleIdx="2" presStyleCnt="3" custScaleY="65533">
        <dgm:presLayoutVars>
          <dgm:bulletEnabled val="1"/>
        </dgm:presLayoutVars>
      </dgm:prSet>
      <dgm:spPr/>
    </dgm:pt>
    <dgm:pt modelId="{088BC7B6-8E1E-6242-A8D7-1BC3BFB9E230}" type="pres">
      <dgm:prSet presAssocID="{8A5A6CDF-3206-B545-89BB-DD1135D21F81}" presName="sibTrans" presStyleLbl="node1" presStyleIdx="2" presStyleCnt="3"/>
      <dgm:spPr/>
    </dgm:pt>
  </dgm:ptLst>
  <dgm:cxnLst>
    <dgm:cxn modelId="{99F4D706-6736-AF41-81AC-FCDCE8868598}" type="presOf" srcId="{A728FB66-95DF-D848-9AB1-42DD0E1A3FD8}" destId="{84502AB3-BA79-8A4C-AF34-8F43A4185FB0}" srcOrd="0" destOrd="0" presId="urn:microsoft.com/office/officeart/2005/8/layout/cycle1"/>
    <dgm:cxn modelId="{DC8B1C14-A54C-5743-BE1A-AA2E0A1D32A2}" type="presOf" srcId="{8A5A6CDF-3206-B545-89BB-DD1135D21F81}" destId="{088BC7B6-8E1E-6242-A8D7-1BC3BFB9E230}" srcOrd="0" destOrd="0" presId="urn:microsoft.com/office/officeart/2005/8/layout/cycle1"/>
    <dgm:cxn modelId="{8056BB3F-6A12-9D4F-BA17-4A01D681BEB0}" srcId="{D478ED4B-0F72-084C-B0EF-EEC0D88522EF}" destId="{3FA6A404-641A-C244-B57D-71882D837D2A}" srcOrd="2" destOrd="0" parTransId="{4A6A6E59-E2B1-8C47-A930-5796965AE1F1}" sibTransId="{8A5A6CDF-3206-B545-89BB-DD1135D21F81}"/>
    <dgm:cxn modelId="{4F415A76-FAF1-3949-B765-00F5CD933F48}" type="presOf" srcId="{C70B0CFE-3EDF-3C46-80BF-13EC997C05FE}" destId="{9608B48E-E403-214C-A470-0CDB79E1D7B2}" srcOrd="0" destOrd="0" presId="urn:microsoft.com/office/officeart/2005/8/layout/cycle1"/>
    <dgm:cxn modelId="{E6AC5891-63A2-CC41-992A-D621B7F40D85}" srcId="{D478ED4B-0F72-084C-B0EF-EEC0D88522EF}" destId="{6FA45429-DE32-854C-B32F-D74029B9ADB5}" srcOrd="0" destOrd="0" parTransId="{702CEF68-6C53-5C42-8335-8FC21A42B33F}" sibTransId="{C70B0CFE-3EDF-3C46-80BF-13EC997C05FE}"/>
    <dgm:cxn modelId="{F86D1794-26D2-D24C-B3BA-D72A6618380E}" type="presOf" srcId="{5B65429B-7187-094B-819A-DE779463C212}" destId="{BF52597E-8539-3644-86C7-5B56BB85A547}" srcOrd="0" destOrd="0" presId="urn:microsoft.com/office/officeart/2005/8/layout/cycle1"/>
    <dgm:cxn modelId="{5A9EABB2-0715-5F4E-AC50-F3F60965AE9E}" type="presOf" srcId="{6FA45429-DE32-854C-B32F-D74029B9ADB5}" destId="{B0FB1749-2674-2B43-ADA2-FC6A155E4D51}" srcOrd="0" destOrd="0" presId="urn:microsoft.com/office/officeart/2005/8/layout/cycle1"/>
    <dgm:cxn modelId="{E31D3CBA-8DBA-2544-94AA-B98B4E16EE4E}" srcId="{D478ED4B-0F72-084C-B0EF-EEC0D88522EF}" destId="{5B65429B-7187-094B-819A-DE779463C212}" srcOrd="1" destOrd="0" parTransId="{ABDAE6F4-D3B1-1E4D-95AC-931C8999B91C}" sibTransId="{A728FB66-95DF-D848-9AB1-42DD0E1A3FD8}"/>
    <dgm:cxn modelId="{F6187FD4-01F0-084B-A78B-2C4A275E6737}" type="presOf" srcId="{3FA6A404-641A-C244-B57D-71882D837D2A}" destId="{05A441C7-CB2F-E149-91BC-6F5975DD5E69}" srcOrd="0" destOrd="0" presId="urn:microsoft.com/office/officeart/2005/8/layout/cycle1"/>
    <dgm:cxn modelId="{F86872E3-0F96-784A-8734-AAA740941C13}" type="presOf" srcId="{D478ED4B-0F72-084C-B0EF-EEC0D88522EF}" destId="{F88B275B-7A3D-2644-911E-924A2B6F2E34}" srcOrd="0" destOrd="0" presId="urn:microsoft.com/office/officeart/2005/8/layout/cycle1"/>
    <dgm:cxn modelId="{F5EA92B6-3441-0B41-A4F0-A28EED86B8FB}" type="presParOf" srcId="{F88B275B-7A3D-2644-911E-924A2B6F2E34}" destId="{EDE7B324-8AA7-864B-BD7A-87F990FE6872}" srcOrd="0" destOrd="0" presId="urn:microsoft.com/office/officeart/2005/8/layout/cycle1"/>
    <dgm:cxn modelId="{24A8C90F-EF91-E548-8421-D3706A37B077}" type="presParOf" srcId="{F88B275B-7A3D-2644-911E-924A2B6F2E34}" destId="{B0FB1749-2674-2B43-ADA2-FC6A155E4D51}" srcOrd="1" destOrd="0" presId="urn:microsoft.com/office/officeart/2005/8/layout/cycle1"/>
    <dgm:cxn modelId="{1253B5A1-A7BB-B34F-964F-874AC160D92D}" type="presParOf" srcId="{F88B275B-7A3D-2644-911E-924A2B6F2E34}" destId="{9608B48E-E403-214C-A470-0CDB79E1D7B2}" srcOrd="2" destOrd="0" presId="urn:microsoft.com/office/officeart/2005/8/layout/cycle1"/>
    <dgm:cxn modelId="{4FC3D3DC-DDEA-BF4B-AAF8-400559F14A32}" type="presParOf" srcId="{F88B275B-7A3D-2644-911E-924A2B6F2E34}" destId="{9EA3EA4A-024E-4B41-B14A-7609CFF2A549}" srcOrd="3" destOrd="0" presId="urn:microsoft.com/office/officeart/2005/8/layout/cycle1"/>
    <dgm:cxn modelId="{356CE3EC-3F75-D741-8540-74420858DDD0}" type="presParOf" srcId="{F88B275B-7A3D-2644-911E-924A2B6F2E34}" destId="{BF52597E-8539-3644-86C7-5B56BB85A547}" srcOrd="4" destOrd="0" presId="urn:microsoft.com/office/officeart/2005/8/layout/cycle1"/>
    <dgm:cxn modelId="{1D539EEE-C80E-894B-B3E2-0DF0A19D2B06}" type="presParOf" srcId="{F88B275B-7A3D-2644-911E-924A2B6F2E34}" destId="{84502AB3-BA79-8A4C-AF34-8F43A4185FB0}" srcOrd="5" destOrd="0" presId="urn:microsoft.com/office/officeart/2005/8/layout/cycle1"/>
    <dgm:cxn modelId="{E5D9147A-B892-9B44-B422-23C025C72CE8}" type="presParOf" srcId="{F88B275B-7A3D-2644-911E-924A2B6F2E34}" destId="{F8FADFC4-A805-AE41-BF09-B598521C213C}" srcOrd="6" destOrd="0" presId="urn:microsoft.com/office/officeart/2005/8/layout/cycle1"/>
    <dgm:cxn modelId="{77211B40-1F38-4444-8297-9083E5E21E75}" type="presParOf" srcId="{F88B275B-7A3D-2644-911E-924A2B6F2E34}" destId="{05A441C7-CB2F-E149-91BC-6F5975DD5E69}" srcOrd="7" destOrd="0" presId="urn:microsoft.com/office/officeart/2005/8/layout/cycle1"/>
    <dgm:cxn modelId="{DF75024C-F126-AB4F-AE20-D1B506C59036}" type="presParOf" srcId="{F88B275B-7A3D-2644-911E-924A2B6F2E34}" destId="{088BC7B6-8E1E-6242-A8D7-1BC3BFB9E230}" srcOrd="8"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FB1749-2674-2B43-ADA2-FC6A155E4D51}">
      <dsp:nvSpPr>
        <dsp:cNvPr id="0" name=""/>
        <dsp:cNvSpPr/>
      </dsp:nvSpPr>
      <dsp:spPr>
        <a:xfrm>
          <a:off x="2677217" y="539585"/>
          <a:ext cx="1149697" cy="725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Exploration</a:t>
          </a:r>
        </a:p>
      </dsp:txBody>
      <dsp:txXfrm>
        <a:off x="2677217" y="539585"/>
        <a:ext cx="1149697" cy="725412"/>
      </dsp:txXfrm>
    </dsp:sp>
    <dsp:sp modelId="{9608B48E-E403-214C-A470-0CDB79E1D7B2}">
      <dsp:nvSpPr>
        <dsp:cNvPr id="0" name=""/>
        <dsp:cNvSpPr/>
      </dsp:nvSpPr>
      <dsp:spPr>
        <a:xfrm>
          <a:off x="927609" y="101660"/>
          <a:ext cx="2716781" cy="2716781"/>
        </a:xfrm>
        <a:prstGeom prst="circularArrow">
          <a:avLst>
            <a:gd name="adj1" fmla="val 8252"/>
            <a:gd name="adj2" fmla="val 576426"/>
            <a:gd name="adj3" fmla="val 2273167"/>
            <a:gd name="adj4" fmla="val 20995792"/>
            <a:gd name="adj5" fmla="val 9627"/>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BF52597E-8539-3644-86C7-5B56BB85A547}">
      <dsp:nvSpPr>
        <dsp:cNvPr id="0" name=""/>
        <dsp:cNvSpPr/>
      </dsp:nvSpPr>
      <dsp:spPr>
        <a:xfrm>
          <a:off x="1532269" y="2206233"/>
          <a:ext cx="1507460" cy="738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Deployment</a:t>
          </a:r>
        </a:p>
      </dsp:txBody>
      <dsp:txXfrm>
        <a:off x="1532269" y="2206233"/>
        <a:ext cx="1507460" cy="738668"/>
      </dsp:txXfrm>
    </dsp:sp>
    <dsp:sp modelId="{84502AB3-BA79-8A4C-AF34-8F43A4185FB0}">
      <dsp:nvSpPr>
        <dsp:cNvPr id="0" name=""/>
        <dsp:cNvSpPr/>
      </dsp:nvSpPr>
      <dsp:spPr>
        <a:xfrm>
          <a:off x="927609" y="101660"/>
          <a:ext cx="2716781" cy="2716781"/>
        </a:xfrm>
        <a:prstGeom prst="circularArrow">
          <a:avLst>
            <a:gd name="adj1" fmla="val 8252"/>
            <a:gd name="adj2" fmla="val 576426"/>
            <a:gd name="adj3" fmla="val 10783983"/>
            <a:gd name="adj4" fmla="val 7950407"/>
            <a:gd name="adj5" fmla="val 9627"/>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05A441C7-CB2F-E149-91BC-6F5975DD5E69}">
      <dsp:nvSpPr>
        <dsp:cNvPr id="0" name=""/>
        <dsp:cNvSpPr/>
      </dsp:nvSpPr>
      <dsp:spPr>
        <a:xfrm>
          <a:off x="745085" y="525576"/>
          <a:ext cx="1149697" cy="753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Discovery</a:t>
          </a:r>
        </a:p>
      </dsp:txBody>
      <dsp:txXfrm>
        <a:off x="745085" y="525576"/>
        <a:ext cx="1149697" cy="753431"/>
      </dsp:txXfrm>
    </dsp:sp>
    <dsp:sp modelId="{088BC7B6-8E1E-6242-A8D7-1BC3BFB9E230}">
      <dsp:nvSpPr>
        <dsp:cNvPr id="0" name=""/>
        <dsp:cNvSpPr/>
      </dsp:nvSpPr>
      <dsp:spPr>
        <a:xfrm>
          <a:off x="927609" y="101660"/>
          <a:ext cx="2716781" cy="2716781"/>
        </a:xfrm>
        <a:prstGeom prst="circularArrow">
          <a:avLst>
            <a:gd name="adj1" fmla="val 8252"/>
            <a:gd name="adj2" fmla="val 576426"/>
            <a:gd name="adj3" fmla="val 17687374"/>
            <a:gd name="adj4" fmla="val 14213912"/>
            <a:gd name="adj5" fmla="val 9627"/>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FB1749-2674-2B43-ADA2-FC6A155E4D51}">
      <dsp:nvSpPr>
        <dsp:cNvPr id="0" name=""/>
        <dsp:cNvSpPr/>
      </dsp:nvSpPr>
      <dsp:spPr>
        <a:xfrm>
          <a:off x="2677217" y="539585"/>
          <a:ext cx="1149697" cy="725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Exploration</a:t>
          </a:r>
        </a:p>
      </dsp:txBody>
      <dsp:txXfrm>
        <a:off x="2677217" y="539585"/>
        <a:ext cx="1149697" cy="725412"/>
      </dsp:txXfrm>
    </dsp:sp>
    <dsp:sp modelId="{9608B48E-E403-214C-A470-0CDB79E1D7B2}">
      <dsp:nvSpPr>
        <dsp:cNvPr id="0" name=""/>
        <dsp:cNvSpPr/>
      </dsp:nvSpPr>
      <dsp:spPr>
        <a:xfrm>
          <a:off x="927609" y="101660"/>
          <a:ext cx="2716781" cy="2716781"/>
        </a:xfrm>
        <a:prstGeom prst="circularArrow">
          <a:avLst>
            <a:gd name="adj1" fmla="val 8252"/>
            <a:gd name="adj2" fmla="val 576426"/>
            <a:gd name="adj3" fmla="val 2273167"/>
            <a:gd name="adj4" fmla="val 20995792"/>
            <a:gd name="adj5" fmla="val 9627"/>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BF52597E-8539-3644-86C7-5B56BB85A547}">
      <dsp:nvSpPr>
        <dsp:cNvPr id="0" name=""/>
        <dsp:cNvSpPr/>
      </dsp:nvSpPr>
      <dsp:spPr>
        <a:xfrm>
          <a:off x="1532269" y="2206233"/>
          <a:ext cx="1507460" cy="738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Deployment</a:t>
          </a:r>
        </a:p>
      </dsp:txBody>
      <dsp:txXfrm>
        <a:off x="1532269" y="2206233"/>
        <a:ext cx="1507460" cy="738668"/>
      </dsp:txXfrm>
    </dsp:sp>
    <dsp:sp modelId="{84502AB3-BA79-8A4C-AF34-8F43A4185FB0}">
      <dsp:nvSpPr>
        <dsp:cNvPr id="0" name=""/>
        <dsp:cNvSpPr/>
      </dsp:nvSpPr>
      <dsp:spPr>
        <a:xfrm>
          <a:off x="927609" y="101660"/>
          <a:ext cx="2716781" cy="2716781"/>
        </a:xfrm>
        <a:prstGeom prst="circularArrow">
          <a:avLst>
            <a:gd name="adj1" fmla="val 8252"/>
            <a:gd name="adj2" fmla="val 576426"/>
            <a:gd name="adj3" fmla="val 10783983"/>
            <a:gd name="adj4" fmla="val 7950407"/>
            <a:gd name="adj5" fmla="val 9627"/>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05A441C7-CB2F-E149-91BC-6F5975DD5E69}">
      <dsp:nvSpPr>
        <dsp:cNvPr id="0" name=""/>
        <dsp:cNvSpPr/>
      </dsp:nvSpPr>
      <dsp:spPr>
        <a:xfrm>
          <a:off x="745085" y="525576"/>
          <a:ext cx="1149697" cy="753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Discovery</a:t>
          </a:r>
        </a:p>
      </dsp:txBody>
      <dsp:txXfrm>
        <a:off x="745085" y="525576"/>
        <a:ext cx="1149697" cy="753431"/>
      </dsp:txXfrm>
    </dsp:sp>
    <dsp:sp modelId="{088BC7B6-8E1E-6242-A8D7-1BC3BFB9E230}">
      <dsp:nvSpPr>
        <dsp:cNvPr id="0" name=""/>
        <dsp:cNvSpPr/>
      </dsp:nvSpPr>
      <dsp:spPr>
        <a:xfrm>
          <a:off x="927609" y="101660"/>
          <a:ext cx="2716781" cy="2716781"/>
        </a:xfrm>
        <a:prstGeom prst="circularArrow">
          <a:avLst>
            <a:gd name="adj1" fmla="val 8252"/>
            <a:gd name="adj2" fmla="val 576426"/>
            <a:gd name="adj3" fmla="val 17687374"/>
            <a:gd name="adj4" fmla="val 14213912"/>
            <a:gd name="adj5" fmla="val 9627"/>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1pPr>
            <a:lvl2pPr marL="457200" marR="0" lvl="1"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2pPr>
            <a:lvl3pPr marL="914400" marR="0" lvl="2"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3pPr>
            <a:lvl4pPr marL="1371600" marR="0" lvl="3"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4pPr>
            <a:lvl5pPr marL="1828800" marR="0" lvl="4"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5pPr>
            <a:lvl6pPr marL="2286000" marR="0" lvl="5"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6pPr>
            <a:lvl7pPr marL="2743200" marR="0" lvl="6"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7pPr>
            <a:lvl8pPr marL="3200400" marR="0" lvl="7"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8pPr>
            <a:lvl9pPr marL="3657600" marR="0" lvl="8"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591801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endParaRPr lang="en-US" sz="1100" b="0" i="0" u="none" strike="sng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23301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Shape 11"/>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t="38467"/>
          <a:stretch/>
        </p:blipFill>
        <p:spPr>
          <a:xfrm>
            <a:off x="0" y="1393373"/>
            <a:ext cx="9144000" cy="3750128"/>
          </a:xfrm>
          <a:prstGeom prst="rect">
            <a:avLst/>
          </a:prstGeom>
        </p:spPr>
      </p:pic>
      <p:sp>
        <p:nvSpPr>
          <p:cNvPr id="16" name="Shape 10"/>
          <p:cNvSpPr/>
          <p:nvPr userDrawn="1"/>
        </p:nvSpPr>
        <p:spPr>
          <a:xfrm rot="10800000" flipH="1">
            <a:off x="0" y="-2"/>
            <a:ext cx="9144000" cy="1393374"/>
          </a:xfrm>
          <a:prstGeom prst="rect">
            <a:avLst/>
          </a:prstGeom>
          <a:solidFill>
            <a:srgbClr val="6DCCDE"/>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2996" y="539823"/>
            <a:ext cx="1011335" cy="631748"/>
          </a:xfrm>
          <a:prstGeom prst="rect">
            <a:avLst/>
          </a:prstGeom>
        </p:spPr>
      </p:pic>
      <p:sp>
        <p:nvSpPr>
          <p:cNvPr id="13" name="Shape 10"/>
          <p:cNvSpPr/>
          <p:nvPr userDrawn="1"/>
        </p:nvSpPr>
        <p:spPr>
          <a:xfrm rot="10800000" flipH="1">
            <a:off x="0" y="4978036"/>
            <a:ext cx="9144000" cy="165463"/>
          </a:xfrm>
          <a:prstGeom prst="rect">
            <a:avLst/>
          </a:prstGeom>
          <a:solidFill>
            <a:srgbClr val="6DCCDE"/>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23" name="Text Placeholder 4"/>
          <p:cNvSpPr>
            <a:spLocks noGrp="1"/>
          </p:cNvSpPr>
          <p:nvPr>
            <p:ph type="body" sz="quarter" idx="10" hasCustomPrompt="1"/>
          </p:nvPr>
        </p:nvSpPr>
        <p:spPr>
          <a:xfrm>
            <a:off x="328762" y="3215062"/>
            <a:ext cx="3987599" cy="691998"/>
          </a:xfrm>
        </p:spPr>
        <p:txBody>
          <a:bodyPr/>
          <a:lstStyle>
            <a:lvl1pPr>
              <a:lnSpc>
                <a:spcPct val="100000"/>
              </a:lnSpc>
              <a:spcAft>
                <a:spcPts val="0"/>
              </a:spcAft>
              <a:defRPr sz="1700" baseline="0"/>
            </a:lvl1pPr>
          </a:lstStyle>
          <a:p>
            <a:pPr lvl="0"/>
            <a:r>
              <a:rPr lang="en-US" dirty="0"/>
              <a:t>Name</a:t>
            </a:r>
          </a:p>
          <a:p>
            <a:pPr lvl="0"/>
            <a:r>
              <a:rPr lang="en-US" dirty="0"/>
              <a:t>Title</a:t>
            </a:r>
          </a:p>
        </p:txBody>
      </p:sp>
      <p:sp>
        <p:nvSpPr>
          <p:cNvPr id="25" name="Text Placeholder 2"/>
          <p:cNvSpPr>
            <a:spLocks noGrp="1"/>
          </p:cNvSpPr>
          <p:nvPr>
            <p:ph type="body" sz="quarter" idx="11" hasCustomPrompt="1"/>
          </p:nvPr>
        </p:nvSpPr>
        <p:spPr>
          <a:xfrm>
            <a:off x="328613" y="4042786"/>
            <a:ext cx="3987800" cy="452265"/>
          </a:xfrm>
        </p:spPr>
        <p:txBody>
          <a:bodyPr/>
          <a:lstStyle/>
          <a:p>
            <a:pPr lvl="0"/>
            <a:r>
              <a:rPr lang="en-US" dirty="0"/>
              <a:t>Date</a:t>
            </a:r>
          </a:p>
        </p:txBody>
      </p:sp>
      <p:sp>
        <p:nvSpPr>
          <p:cNvPr id="27" name="Shape 15"/>
          <p:cNvSpPr txBox="1">
            <a:spLocks noGrp="1"/>
          </p:cNvSpPr>
          <p:nvPr>
            <p:ph type="title" hasCustomPrompt="1"/>
          </p:nvPr>
        </p:nvSpPr>
        <p:spPr>
          <a:xfrm>
            <a:off x="328345" y="1876358"/>
            <a:ext cx="6464342" cy="128328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Arial"/>
              <a:buNone/>
              <a:defRPr sz="3600" b="0" i="0" u="none" strike="noStrike" cap="none">
                <a:solidFill>
                  <a:schemeClr val="dk2"/>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r>
              <a:rPr lang="en-US" dirty="0"/>
              <a:t>Title</a:t>
            </a:r>
          </a:p>
        </p:txBody>
      </p:sp>
      <p:pic>
        <p:nvPicPr>
          <p:cNvPr id="9" name="Picture 8" descr="Screen Shot 2018-08-17 at 14.46.50.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427725" y="443874"/>
            <a:ext cx="1395971" cy="616824"/>
          </a:xfrm>
          <a:prstGeom prst="rect">
            <a:avLst/>
          </a:prstGeom>
        </p:spPr>
      </p:pic>
      <p:sp>
        <p:nvSpPr>
          <p:cNvPr id="10" name="Shape 8">
            <a:extLst>
              <a:ext uri="{FF2B5EF4-FFF2-40B4-BE49-F238E27FC236}">
                <a16:creationId xmlns:a16="http://schemas.microsoft.com/office/drawing/2014/main" id="{30782772-9EE8-BC4D-B671-350F57E81848}"/>
              </a:ext>
            </a:extLst>
          </p:cNvPr>
          <p:cNvSpPr txBox="1">
            <a:spLocks noGrp="1"/>
          </p:cNvSpPr>
          <p:nvPr>
            <p:ph type="sldNum" idx="12"/>
          </p:nvPr>
        </p:nvSpPr>
        <p:spPr>
          <a:xfrm>
            <a:off x="8556782" y="4956626"/>
            <a:ext cx="548699" cy="180170"/>
          </a:xfrm>
          <a:prstGeom prst="rect">
            <a:avLst/>
          </a:prstGeom>
          <a:noFill/>
          <a:ln>
            <a:noFill/>
          </a:ln>
        </p:spPr>
        <p:txBody>
          <a:bodyPr lIns="91425" tIns="91425" rIns="91425" bIns="91425" anchor="ctr" anchorCtr="0">
            <a:noAutofit/>
          </a:bodyPr>
          <a:lstStyle>
            <a:lvl1pPr>
              <a:defRPr>
                <a:solidFill>
                  <a:schemeClr val="accent6">
                    <a:lumMod val="50000"/>
                  </a:schemeClr>
                </a:solidFill>
              </a:defRPr>
            </a:lvl1pPr>
          </a:lstStyle>
          <a:p>
            <a:pPr>
              <a:buClr>
                <a:srgbClr val="434343"/>
              </a:buClr>
              <a:buSzPct val="25000"/>
              <a:buFont typeface="Arial"/>
              <a:buNone/>
            </a:pPr>
            <a:fld id="{00000000-1234-1234-1234-123412341234}" type="slidenum">
              <a:rPr lang="en-US" sz="1000" smtClean="0"/>
              <a:pPr>
                <a:buClr>
                  <a:srgbClr val="434343"/>
                </a:buClr>
                <a:buSzPct val="25000"/>
                <a:buFont typeface="Arial"/>
                <a:buNone/>
              </a:pPr>
              <a:t>‹#›</a:t>
            </a:fld>
            <a:endParaRPr lang="en-US" sz="1000"/>
          </a:p>
        </p:txBody>
      </p:sp>
    </p:spTree>
    <p:extLst>
      <p:ext uri="{BB962C8B-B14F-4D97-AF65-F5344CB8AC3E}">
        <p14:creationId xmlns:p14="http://schemas.microsoft.com/office/powerpoint/2010/main" val="3972270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Shape 11"/>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t="15605"/>
          <a:stretch/>
        </p:blipFill>
        <p:spPr>
          <a:xfrm>
            <a:off x="0" y="0"/>
            <a:ext cx="9144000" cy="5143500"/>
          </a:xfrm>
          <a:prstGeom prst="rect">
            <a:avLst/>
          </a:prstGeom>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2996" y="535880"/>
            <a:ext cx="1011335" cy="631748"/>
          </a:xfrm>
          <a:prstGeom prst="rect">
            <a:avLst/>
          </a:prstGeom>
        </p:spPr>
      </p:pic>
      <p:sp>
        <p:nvSpPr>
          <p:cNvPr id="16" name="Shape 10"/>
          <p:cNvSpPr/>
          <p:nvPr userDrawn="1"/>
        </p:nvSpPr>
        <p:spPr>
          <a:xfrm rot="10800000" flipH="1">
            <a:off x="0" y="4984398"/>
            <a:ext cx="9144000" cy="159102"/>
          </a:xfrm>
          <a:prstGeom prst="rect">
            <a:avLst/>
          </a:prstGeom>
          <a:solidFill>
            <a:srgbClr val="6DCCDE"/>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26" name="Shape 15"/>
          <p:cNvSpPr txBox="1">
            <a:spLocks noGrp="1"/>
          </p:cNvSpPr>
          <p:nvPr>
            <p:ph type="title" hasCustomPrompt="1"/>
          </p:nvPr>
        </p:nvSpPr>
        <p:spPr>
          <a:xfrm>
            <a:off x="328344" y="1876358"/>
            <a:ext cx="8118191" cy="128328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Arial"/>
              <a:buNone/>
              <a:defRPr sz="3600" b="0" i="0" u="none" strike="noStrike" cap="small">
                <a:solidFill>
                  <a:schemeClr val="dk2"/>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r>
              <a:rPr lang="en-US" dirty="0"/>
              <a:t>Title</a:t>
            </a:r>
            <a:endParaRPr dirty="0"/>
          </a:p>
        </p:txBody>
      </p:sp>
      <p:pic>
        <p:nvPicPr>
          <p:cNvPr id="7" name="Picture 6" descr="Screen Shot 2018-08-17 at 14.46.50.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427725" y="443874"/>
            <a:ext cx="1395971" cy="616824"/>
          </a:xfrm>
          <a:prstGeom prst="rect">
            <a:avLst/>
          </a:prstGeom>
        </p:spPr>
      </p:pic>
      <p:sp>
        <p:nvSpPr>
          <p:cNvPr id="8" name="Shape 8">
            <a:extLst>
              <a:ext uri="{FF2B5EF4-FFF2-40B4-BE49-F238E27FC236}">
                <a16:creationId xmlns:a16="http://schemas.microsoft.com/office/drawing/2014/main" id="{63848344-E58E-1C48-89A1-C7DC8AFDE558}"/>
              </a:ext>
            </a:extLst>
          </p:cNvPr>
          <p:cNvSpPr txBox="1">
            <a:spLocks noGrp="1"/>
          </p:cNvSpPr>
          <p:nvPr>
            <p:ph type="sldNum" idx="12"/>
          </p:nvPr>
        </p:nvSpPr>
        <p:spPr>
          <a:xfrm>
            <a:off x="8556782" y="4956626"/>
            <a:ext cx="548699" cy="180170"/>
          </a:xfrm>
          <a:prstGeom prst="rect">
            <a:avLst/>
          </a:prstGeom>
          <a:noFill/>
          <a:ln>
            <a:noFill/>
          </a:ln>
        </p:spPr>
        <p:txBody>
          <a:bodyPr lIns="91425" tIns="91425" rIns="91425" bIns="91425" anchor="ctr" anchorCtr="0">
            <a:noAutofit/>
          </a:bodyPr>
          <a:lstStyle>
            <a:lvl1pPr>
              <a:defRPr>
                <a:solidFill>
                  <a:schemeClr val="accent6">
                    <a:lumMod val="50000"/>
                  </a:schemeClr>
                </a:solidFill>
              </a:defRPr>
            </a:lvl1pPr>
          </a:lstStyle>
          <a:p>
            <a:pPr>
              <a:buClr>
                <a:srgbClr val="434343"/>
              </a:buClr>
              <a:buSzPct val="25000"/>
              <a:buFont typeface="Arial"/>
              <a:buNone/>
            </a:pPr>
            <a:fld id="{00000000-1234-1234-1234-123412341234}" type="slidenum">
              <a:rPr lang="en-US" sz="1000" smtClean="0"/>
              <a:pPr>
                <a:buClr>
                  <a:srgbClr val="434343"/>
                </a:buClr>
                <a:buSzPct val="25000"/>
                <a:buFont typeface="Arial"/>
                <a:buNone/>
              </a:pPr>
              <a:t>‹#›</a:t>
            </a:fld>
            <a:endParaRPr lang="en-US" sz="1000"/>
          </a:p>
        </p:txBody>
      </p:sp>
    </p:spTree>
    <p:extLst>
      <p:ext uri="{BB962C8B-B14F-4D97-AF65-F5344CB8AC3E}">
        <p14:creationId xmlns:p14="http://schemas.microsoft.com/office/powerpoint/2010/main" val="2218161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9200" y="1088135"/>
            <a:ext cx="8541385" cy="3560115"/>
          </a:xfrm>
        </p:spPr>
        <p:txBody>
          <a:bodyPr/>
          <a:lstStyle>
            <a:lvl1pPr marL="285750" indent="-285750">
              <a:buClr>
                <a:schemeClr val="accent6">
                  <a:lumMod val="50000"/>
                </a:schemeClr>
              </a:buClr>
              <a:buFont typeface="Wingdings" pitchFamily="2" charset="2"/>
              <a:buChar char="§"/>
              <a:defRPr>
                <a:solidFill>
                  <a:schemeClr val="accent6">
                    <a:lumMod val="50000"/>
                  </a:schemeClr>
                </a:solidFill>
              </a:defRPr>
            </a:lvl1pPr>
            <a:lvl2pPr marL="742950" indent="-285750">
              <a:buClr>
                <a:schemeClr val="accent6">
                  <a:lumMod val="50000"/>
                </a:schemeClr>
              </a:buClr>
              <a:buFont typeface="Wingdings" pitchFamily="2" charset="2"/>
              <a:buChar char="§"/>
              <a:defRPr>
                <a:solidFill>
                  <a:schemeClr val="accent6">
                    <a:lumMod val="50000"/>
                  </a:schemeClr>
                </a:solidFill>
              </a:defRPr>
            </a:lvl2pPr>
            <a:lvl3pPr marL="1200150" indent="-285750">
              <a:buClr>
                <a:schemeClr val="accent6">
                  <a:lumMod val="50000"/>
                </a:schemeClr>
              </a:buClr>
              <a:buFont typeface="Wingdings" pitchFamily="2" charset="2"/>
              <a:buChar char="§"/>
              <a:defRPr>
                <a:solidFill>
                  <a:schemeClr val="accent6">
                    <a:lumMod val="50000"/>
                  </a:schemeClr>
                </a:solidFill>
              </a:defRPr>
            </a:lvl3pPr>
            <a:lvl4pPr marL="1657350" indent="-285750">
              <a:buClr>
                <a:schemeClr val="accent6">
                  <a:lumMod val="50000"/>
                </a:schemeClr>
              </a:buClr>
              <a:buFont typeface="Wingdings" pitchFamily="2" charset="2"/>
              <a:buChar char="§"/>
              <a:defRPr>
                <a:solidFill>
                  <a:schemeClr val="accent6">
                    <a:lumMod val="50000"/>
                  </a:schemeClr>
                </a:solidFill>
              </a:defRPr>
            </a:lvl4pPr>
            <a:lvl5pPr marL="2114550" indent="-285750">
              <a:buClr>
                <a:schemeClr val="accent6">
                  <a:lumMod val="50000"/>
                </a:schemeClr>
              </a:buClr>
              <a:buFont typeface="Wingdings" pitchFamily="2" charset="2"/>
              <a:buChar char="§"/>
              <a:defRPr>
                <a:solidFill>
                  <a:schemeClr val="accent6">
                    <a:lumMod val="50000"/>
                  </a:schemeClr>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Title 6"/>
          <p:cNvSpPr>
            <a:spLocks noGrp="1"/>
          </p:cNvSpPr>
          <p:nvPr>
            <p:ph type="title"/>
          </p:nvPr>
        </p:nvSpPr>
        <p:spPr>
          <a:xfrm>
            <a:off x="359200" y="144708"/>
            <a:ext cx="4474777" cy="859023"/>
          </a:xfrm>
          <a:prstGeom prst="rect">
            <a:avLst/>
          </a:prstGeom>
        </p:spPr>
        <p:txBody>
          <a:bodyPr>
            <a:normAutofit/>
          </a:bodyPr>
          <a:lstStyle>
            <a:lvl1pPr>
              <a:defRPr sz="2400"/>
            </a:lvl1pPr>
          </a:lstStyle>
          <a:p>
            <a:r>
              <a:rPr lang="en-US" noProof="0"/>
              <a:t>Click to edit Master title style</a:t>
            </a:r>
          </a:p>
        </p:txBody>
      </p:sp>
      <p:sp>
        <p:nvSpPr>
          <p:cNvPr id="8" name="Rectangle 7"/>
          <p:cNvSpPr/>
          <p:nvPr userDrawn="1"/>
        </p:nvSpPr>
        <p:spPr>
          <a:xfrm>
            <a:off x="0" y="391275"/>
            <a:ext cx="359200" cy="357214"/>
          </a:xfrm>
          <a:prstGeom prst="rect">
            <a:avLst/>
          </a:prstGeom>
          <a:solidFill>
            <a:srgbClr val="6DC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hape 9">
            <a:extLst>
              <a:ext uri="{FF2B5EF4-FFF2-40B4-BE49-F238E27FC236}">
                <a16:creationId xmlns:a16="http://schemas.microsoft.com/office/drawing/2014/main" id="{89CCB5E2-86B7-DF4F-95FF-16227AB8F676}"/>
              </a:ext>
            </a:extLst>
          </p:cNvPr>
          <p:cNvSpPr txBox="1">
            <a:spLocks noGrp="1"/>
          </p:cNvSpPr>
          <p:nvPr>
            <p:ph type="ftr" idx="11"/>
          </p:nvPr>
        </p:nvSpPr>
        <p:spPr>
          <a:xfrm>
            <a:off x="2387016" y="4703626"/>
            <a:ext cx="4369961" cy="274636"/>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lt2"/>
              </a:buClr>
              <a:buFont typeface="Arial"/>
              <a:buNone/>
              <a:defRPr sz="1000" b="0" i="0" u="none" strike="noStrike" cap="none">
                <a:solidFill>
                  <a:schemeClr val="lt2"/>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11" name="Shape 8">
            <a:extLst>
              <a:ext uri="{FF2B5EF4-FFF2-40B4-BE49-F238E27FC236}">
                <a16:creationId xmlns:a16="http://schemas.microsoft.com/office/drawing/2014/main" id="{EE930199-1DB9-E040-9099-9A8B2D5601A9}"/>
              </a:ext>
            </a:extLst>
          </p:cNvPr>
          <p:cNvSpPr txBox="1">
            <a:spLocks noGrp="1"/>
          </p:cNvSpPr>
          <p:nvPr>
            <p:ph type="sldNum" idx="12"/>
          </p:nvPr>
        </p:nvSpPr>
        <p:spPr>
          <a:xfrm>
            <a:off x="8556782" y="4956626"/>
            <a:ext cx="548699" cy="180170"/>
          </a:xfrm>
          <a:prstGeom prst="rect">
            <a:avLst/>
          </a:prstGeom>
          <a:noFill/>
          <a:ln>
            <a:noFill/>
          </a:ln>
        </p:spPr>
        <p:txBody>
          <a:bodyPr lIns="91425" tIns="91425" rIns="91425" bIns="91425" anchor="ctr" anchorCtr="0">
            <a:noAutofit/>
          </a:bodyPr>
          <a:lstStyle>
            <a:lvl1pPr>
              <a:defRPr>
                <a:solidFill>
                  <a:schemeClr val="accent6">
                    <a:lumMod val="50000"/>
                  </a:schemeClr>
                </a:solidFill>
              </a:defRPr>
            </a:lvl1pPr>
          </a:lstStyle>
          <a:p>
            <a:pPr>
              <a:buClr>
                <a:srgbClr val="434343"/>
              </a:buClr>
              <a:buSzPct val="25000"/>
              <a:buFont typeface="Arial"/>
              <a:buNone/>
            </a:pPr>
            <a:fld id="{00000000-1234-1234-1234-123412341234}" type="slidenum">
              <a:rPr lang="en-US" sz="1000" smtClean="0"/>
              <a:pPr>
                <a:buClr>
                  <a:srgbClr val="434343"/>
                </a:buClr>
                <a:buSzPct val="25000"/>
                <a:buFont typeface="Arial"/>
                <a:buNone/>
              </a:pPr>
              <a:t>‹#›</a:t>
            </a:fld>
            <a:endParaRPr lang="en-US" sz="1000"/>
          </a:p>
        </p:txBody>
      </p:sp>
    </p:spTree>
    <p:extLst>
      <p:ext uri="{BB962C8B-B14F-4D97-AF65-F5344CB8AC3E}">
        <p14:creationId xmlns:p14="http://schemas.microsoft.com/office/powerpoint/2010/main" val="363171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9200" y="280673"/>
            <a:ext cx="8473099" cy="572699"/>
          </a:xfrm>
          <a:prstGeom prst="rect">
            <a:avLst/>
          </a:prstGeom>
        </p:spPr>
        <p:txBody>
          <a:bodyPr>
            <a:normAutofit/>
          </a:bodyPr>
          <a:lstStyle>
            <a:lvl1pPr>
              <a:defRPr sz="2400"/>
            </a:lvl1pPr>
          </a:lstStyle>
          <a:p>
            <a:r>
              <a:rPr lang="en-US"/>
              <a:t>Click to edit Master title style</a:t>
            </a:r>
          </a:p>
        </p:txBody>
      </p:sp>
      <p:sp>
        <p:nvSpPr>
          <p:cNvPr id="3" name="Content Placeholder 2"/>
          <p:cNvSpPr>
            <a:spLocks noGrp="1"/>
          </p:cNvSpPr>
          <p:nvPr>
            <p:ph idx="1"/>
          </p:nvPr>
        </p:nvSpPr>
        <p:spPr>
          <a:xfrm>
            <a:off x="359200" y="965874"/>
            <a:ext cx="8473100" cy="3603001"/>
          </a:xfrm>
        </p:spPr>
        <p:txBody>
          <a:bodyPr/>
          <a:lstStyle>
            <a:lvl1pPr marL="285750" indent="-285750">
              <a:spcAft>
                <a:spcPts val="400"/>
              </a:spcAft>
              <a:buClr>
                <a:schemeClr val="accent6">
                  <a:lumMod val="75000"/>
                </a:schemeClr>
              </a:buClr>
              <a:buFont typeface="Wingdings" pitchFamily="2" charset="2"/>
              <a:buChar char="§"/>
              <a:defRPr>
                <a:solidFill>
                  <a:schemeClr val="accent6">
                    <a:lumMod val="50000"/>
                  </a:schemeClr>
                </a:solidFill>
              </a:defRPr>
            </a:lvl1pPr>
            <a:lvl2pPr marL="742950" indent="-285750">
              <a:spcAft>
                <a:spcPts val="400"/>
              </a:spcAft>
              <a:buClr>
                <a:schemeClr val="accent6">
                  <a:lumMod val="75000"/>
                </a:schemeClr>
              </a:buClr>
              <a:buFont typeface="Wingdings" pitchFamily="2" charset="2"/>
              <a:buChar char="§"/>
              <a:defRPr>
                <a:solidFill>
                  <a:schemeClr val="accent6">
                    <a:lumMod val="50000"/>
                  </a:schemeClr>
                </a:solidFill>
              </a:defRPr>
            </a:lvl2pPr>
            <a:lvl3pPr marL="1200150" indent="-285750">
              <a:spcAft>
                <a:spcPts val="400"/>
              </a:spcAft>
              <a:buClr>
                <a:schemeClr val="accent6">
                  <a:lumMod val="75000"/>
                </a:schemeClr>
              </a:buClr>
              <a:buFont typeface="Wingdings" pitchFamily="2" charset="2"/>
              <a:buChar char="§"/>
              <a:defRPr>
                <a:solidFill>
                  <a:schemeClr val="accent6">
                    <a:lumMod val="50000"/>
                  </a:schemeClr>
                </a:solidFill>
              </a:defRPr>
            </a:lvl3pPr>
            <a:lvl4pPr marL="1657350" indent="-285750">
              <a:spcAft>
                <a:spcPts val="400"/>
              </a:spcAft>
              <a:buClr>
                <a:schemeClr val="accent6">
                  <a:lumMod val="75000"/>
                </a:schemeClr>
              </a:buClr>
              <a:buFont typeface="Wingdings" pitchFamily="2" charset="2"/>
              <a:buChar char="§"/>
              <a:defRPr>
                <a:solidFill>
                  <a:schemeClr val="accent6">
                    <a:lumMod val="50000"/>
                  </a:schemeClr>
                </a:solidFill>
              </a:defRPr>
            </a:lvl4pPr>
            <a:lvl5pPr marL="2114550" indent="-285750">
              <a:spcAft>
                <a:spcPts val="400"/>
              </a:spcAft>
              <a:buClr>
                <a:schemeClr val="accent6">
                  <a:lumMod val="75000"/>
                </a:schemeClr>
              </a:buClr>
              <a:buFont typeface="Wingdings" pitchFamily="2" charset="2"/>
              <a:buChar char="§"/>
              <a:defRPr>
                <a:solidFill>
                  <a:schemeClr val="accent6">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p:nvPr userDrawn="1"/>
        </p:nvSpPr>
        <p:spPr>
          <a:xfrm>
            <a:off x="0" y="391275"/>
            <a:ext cx="359200" cy="357214"/>
          </a:xfrm>
          <a:prstGeom prst="rect">
            <a:avLst/>
          </a:prstGeom>
          <a:solidFill>
            <a:srgbClr val="6DC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hape 9">
            <a:extLst>
              <a:ext uri="{FF2B5EF4-FFF2-40B4-BE49-F238E27FC236}">
                <a16:creationId xmlns:a16="http://schemas.microsoft.com/office/drawing/2014/main" id="{54F62638-0F6C-9E44-ABE3-F347A745845A}"/>
              </a:ext>
            </a:extLst>
          </p:cNvPr>
          <p:cNvSpPr txBox="1">
            <a:spLocks noGrp="1"/>
          </p:cNvSpPr>
          <p:nvPr>
            <p:ph type="ftr" idx="11"/>
          </p:nvPr>
        </p:nvSpPr>
        <p:spPr>
          <a:xfrm>
            <a:off x="2387016" y="4703626"/>
            <a:ext cx="4369961" cy="274636"/>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lt2"/>
              </a:buClr>
              <a:buFont typeface="Arial"/>
              <a:buNone/>
              <a:defRPr sz="1000" b="0" i="0" u="none" strike="noStrike" cap="none">
                <a:solidFill>
                  <a:schemeClr val="lt2"/>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7" name="Shape 8">
            <a:extLst>
              <a:ext uri="{FF2B5EF4-FFF2-40B4-BE49-F238E27FC236}">
                <a16:creationId xmlns:a16="http://schemas.microsoft.com/office/drawing/2014/main" id="{7E1EFA56-B995-2E4A-ADBD-A8A9FD436916}"/>
              </a:ext>
            </a:extLst>
          </p:cNvPr>
          <p:cNvSpPr txBox="1">
            <a:spLocks noGrp="1"/>
          </p:cNvSpPr>
          <p:nvPr>
            <p:ph type="sldNum" idx="12"/>
          </p:nvPr>
        </p:nvSpPr>
        <p:spPr>
          <a:xfrm>
            <a:off x="8556782" y="4956626"/>
            <a:ext cx="548699" cy="180170"/>
          </a:xfrm>
          <a:prstGeom prst="rect">
            <a:avLst/>
          </a:prstGeom>
          <a:noFill/>
          <a:ln>
            <a:noFill/>
          </a:ln>
        </p:spPr>
        <p:txBody>
          <a:bodyPr lIns="91425" tIns="91425" rIns="91425" bIns="91425" anchor="ctr" anchorCtr="0">
            <a:noAutofit/>
          </a:bodyPr>
          <a:lstStyle>
            <a:lvl1pPr>
              <a:defRPr>
                <a:solidFill>
                  <a:schemeClr val="accent6">
                    <a:lumMod val="50000"/>
                  </a:schemeClr>
                </a:solidFill>
              </a:defRPr>
            </a:lvl1pPr>
          </a:lstStyle>
          <a:p>
            <a:pPr>
              <a:buClr>
                <a:srgbClr val="434343"/>
              </a:buClr>
              <a:buSzPct val="25000"/>
              <a:buFont typeface="Arial"/>
              <a:buNone/>
            </a:pPr>
            <a:fld id="{00000000-1234-1234-1234-123412341234}" type="slidenum">
              <a:rPr lang="en-US" sz="1000" smtClean="0"/>
              <a:pPr>
                <a:buClr>
                  <a:srgbClr val="434343"/>
                </a:buClr>
                <a:buSzPct val="25000"/>
                <a:buFont typeface="Arial"/>
                <a:buNone/>
              </a:pPr>
              <a:t>‹#›</a:t>
            </a:fld>
            <a:endParaRPr lang="en-US" sz="1000"/>
          </a:p>
        </p:txBody>
      </p:sp>
    </p:spTree>
    <p:extLst>
      <p:ext uri="{BB962C8B-B14F-4D97-AF65-F5344CB8AC3E}">
        <p14:creationId xmlns:p14="http://schemas.microsoft.com/office/powerpoint/2010/main" val="3450876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Shape 16"/>
        <p:cNvGrpSpPr/>
        <p:nvPr/>
      </p:nvGrpSpPr>
      <p:grpSpPr>
        <a:xfrm>
          <a:off x="0" y="0"/>
          <a:ext cx="0" cy="0"/>
          <a:chOff x="0" y="0"/>
          <a:chExt cx="0" cy="0"/>
        </a:xfrm>
      </p:grpSpPr>
      <p:sp>
        <p:nvSpPr>
          <p:cNvPr id="17" name="Shape 17"/>
          <p:cNvSpPr txBox="1">
            <a:spLocks noGrp="1"/>
          </p:cNvSpPr>
          <p:nvPr>
            <p:ph type="title" hasCustomPrompt="1"/>
          </p:nvPr>
        </p:nvSpPr>
        <p:spPr>
          <a:xfrm>
            <a:off x="359200" y="289077"/>
            <a:ext cx="8473099" cy="564772"/>
          </a:xfrm>
          <a:prstGeom prst="rect">
            <a:avLst/>
          </a:prstGeom>
          <a:noFill/>
          <a:ln>
            <a:noFill/>
          </a:ln>
        </p:spPr>
        <p:txBody>
          <a:bodyPr lIns="91425" tIns="91425" rIns="91425" bIns="91425" anchor="t" anchorCtr="0">
            <a:noAutofit/>
          </a:bodyPr>
          <a:lstStyle>
            <a:lvl1pPr marL="0" marR="0" lvl="0" indent="0" algn="l" rtl="0">
              <a:lnSpc>
                <a:spcPct val="100000"/>
              </a:lnSpc>
              <a:spcBef>
                <a:spcPts val="0"/>
              </a:spcBef>
              <a:spcAft>
                <a:spcPts val="0"/>
              </a:spcAft>
              <a:buClr>
                <a:schemeClr val="dk1"/>
              </a:buClr>
              <a:buFont typeface="Arial"/>
              <a:buNone/>
              <a:defRPr sz="2400" b="0" i="0" u="none" strike="noStrike" cap="none">
                <a:solidFill>
                  <a:srgbClr val="333333"/>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r>
              <a:rPr lang="en-US" dirty="0"/>
              <a:t>Click to add title</a:t>
            </a:r>
            <a:endParaRPr dirty="0"/>
          </a:p>
        </p:txBody>
      </p:sp>
      <p:sp>
        <p:nvSpPr>
          <p:cNvPr id="6" name="Rectangle 5"/>
          <p:cNvSpPr/>
          <p:nvPr userDrawn="1"/>
        </p:nvSpPr>
        <p:spPr>
          <a:xfrm>
            <a:off x="0" y="391275"/>
            <a:ext cx="359200" cy="357214"/>
          </a:xfrm>
          <a:prstGeom prst="rect">
            <a:avLst/>
          </a:prstGeom>
          <a:solidFill>
            <a:srgbClr val="6DC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hape 9">
            <a:extLst>
              <a:ext uri="{FF2B5EF4-FFF2-40B4-BE49-F238E27FC236}">
                <a16:creationId xmlns:a16="http://schemas.microsoft.com/office/drawing/2014/main" id="{45FB6608-D6CB-1E47-97E0-946893699D85}"/>
              </a:ext>
            </a:extLst>
          </p:cNvPr>
          <p:cNvSpPr txBox="1">
            <a:spLocks noGrp="1"/>
          </p:cNvSpPr>
          <p:nvPr>
            <p:ph type="ftr" idx="11"/>
          </p:nvPr>
        </p:nvSpPr>
        <p:spPr>
          <a:xfrm>
            <a:off x="2387016" y="4703626"/>
            <a:ext cx="4369961" cy="274636"/>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lt2"/>
              </a:buClr>
              <a:buFont typeface="Arial"/>
              <a:buNone/>
              <a:defRPr sz="1000" b="0" i="0" u="none" strike="noStrike" cap="none">
                <a:solidFill>
                  <a:schemeClr val="lt2"/>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9" name="Shape 8">
            <a:extLst>
              <a:ext uri="{FF2B5EF4-FFF2-40B4-BE49-F238E27FC236}">
                <a16:creationId xmlns:a16="http://schemas.microsoft.com/office/drawing/2014/main" id="{30689E75-890B-DE48-8C2D-0BE1828F9386}"/>
              </a:ext>
            </a:extLst>
          </p:cNvPr>
          <p:cNvSpPr txBox="1">
            <a:spLocks noGrp="1"/>
          </p:cNvSpPr>
          <p:nvPr>
            <p:ph type="sldNum" idx="12"/>
          </p:nvPr>
        </p:nvSpPr>
        <p:spPr>
          <a:xfrm>
            <a:off x="8556782" y="4956626"/>
            <a:ext cx="548699" cy="180170"/>
          </a:xfrm>
          <a:prstGeom prst="rect">
            <a:avLst/>
          </a:prstGeom>
          <a:noFill/>
          <a:ln>
            <a:noFill/>
          </a:ln>
        </p:spPr>
        <p:txBody>
          <a:bodyPr lIns="91425" tIns="91425" rIns="91425" bIns="91425" anchor="ctr" anchorCtr="0">
            <a:noAutofit/>
          </a:bodyPr>
          <a:lstStyle>
            <a:lvl1pPr>
              <a:defRPr>
                <a:solidFill>
                  <a:schemeClr val="accent6">
                    <a:lumMod val="50000"/>
                  </a:schemeClr>
                </a:solidFill>
              </a:defRPr>
            </a:lvl1pPr>
          </a:lstStyle>
          <a:p>
            <a:pPr>
              <a:buClr>
                <a:srgbClr val="434343"/>
              </a:buClr>
              <a:buSzPct val="25000"/>
              <a:buFont typeface="Arial"/>
              <a:buNone/>
            </a:pPr>
            <a:fld id="{00000000-1234-1234-1234-123412341234}" type="slidenum">
              <a:rPr lang="en-US" sz="1000" smtClean="0"/>
              <a:pPr>
                <a:buClr>
                  <a:srgbClr val="434343"/>
                </a:buClr>
                <a:buSzPct val="25000"/>
                <a:buFont typeface="Arial"/>
                <a:buNone/>
              </a:pPr>
              <a:t>‹#›</a:t>
            </a:fld>
            <a:endParaRPr lang="en-US" sz="1000"/>
          </a:p>
        </p:txBody>
      </p:sp>
    </p:spTree>
    <p:extLst>
      <p:ext uri="{BB962C8B-B14F-4D97-AF65-F5344CB8AC3E}">
        <p14:creationId xmlns:p14="http://schemas.microsoft.com/office/powerpoint/2010/main" val="1810784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Custom Layout">
    <p:spTree>
      <p:nvGrpSpPr>
        <p:cNvPr id="1" name="Shape 16"/>
        <p:cNvGrpSpPr/>
        <p:nvPr/>
      </p:nvGrpSpPr>
      <p:grpSpPr>
        <a:xfrm>
          <a:off x="0" y="0"/>
          <a:ext cx="0" cy="0"/>
          <a:chOff x="0" y="0"/>
          <a:chExt cx="0" cy="0"/>
        </a:xfrm>
      </p:grpSpPr>
      <p:sp>
        <p:nvSpPr>
          <p:cNvPr id="17" name="Shape 17"/>
          <p:cNvSpPr txBox="1">
            <a:spLocks noGrp="1"/>
          </p:cNvSpPr>
          <p:nvPr>
            <p:ph type="title" hasCustomPrompt="1"/>
          </p:nvPr>
        </p:nvSpPr>
        <p:spPr>
          <a:xfrm>
            <a:off x="359200" y="289077"/>
            <a:ext cx="8473100" cy="564772"/>
          </a:xfrm>
          <a:prstGeom prst="rect">
            <a:avLst/>
          </a:prstGeom>
          <a:noFill/>
          <a:ln>
            <a:noFill/>
          </a:ln>
        </p:spPr>
        <p:txBody>
          <a:bodyPr lIns="91425" tIns="91425" rIns="91425" bIns="91425" anchor="t" anchorCtr="0">
            <a:noAutofit/>
          </a:bodyPr>
          <a:lstStyle>
            <a:lvl1pPr marL="0" marR="0" lvl="0" indent="0" algn="l" rtl="0">
              <a:lnSpc>
                <a:spcPct val="100000"/>
              </a:lnSpc>
              <a:spcBef>
                <a:spcPts val="0"/>
              </a:spcBef>
              <a:spcAft>
                <a:spcPts val="0"/>
              </a:spcAft>
              <a:buClr>
                <a:schemeClr val="dk1"/>
              </a:buClr>
              <a:buFont typeface="Arial"/>
              <a:buNone/>
              <a:defRPr sz="2400" b="0" i="0" u="none" strike="noStrike" cap="none">
                <a:solidFill>
                  <a:srgbClr val="C00000"/>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r>
              <a:rPr lang="en-US" dirty="0"/>
              <a:t>Click to add title</a:t>
            </a:r>
            <a:endParaRPr dirty="0"/>
          </a:p>
        </p:txBody>
      </p:sp>
      <p:sp>
        <p:nvSpPr>
          <p:cNvPr id="20" name="Shape 20"/>
          <p:cNvSpPr txBox="1">
            <a:spLocks noGrp="1"/>
          </p:cNvSpPr>
          <p:nvPr>
            <p:ph type="body" idx="1"/>
          </p:nvPr>
        </p:nvSpPr>
        <p:spPr>
          <a:xfrm>
            <a:off x="359200" y="1037771"/>
            <a:ext cx="8473096" cy="3737429"/>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Arial"/>
              <a:buNone/>
              <a:defRPr sz="1800" b="0" i="0" u="none" strike="noStrike" cap="none">
                <a:solidFill>
                  <a:srgbClr val="C00000"/>
                </a:solidFill>
                <a:latin typeface="Arial"/>
                <a:ea typeface="Arial"/>
                <a:cs typeface="Arial"/>
                <a:sym typeface="Arial"/>
              </a:defRPr>
            </a:lvl1pPr>
            <a:lvl2pPr marL="457189" marR="0" lvl="1" indent="0" algn="l" rtl="0">
              <a:lnSpc>
                <a:spcPct val="115000"/>
              </a:lnSpc>
              <a:spcBef>
                <a:spcPts val="0"/>
              </a:spcBef>
              <a:spcAft>
                <a:spcPts val="1600"/>
              </a:spcAft>
              <a:buClr>
                <a:schemeClr val="dk2"/>
              </a:buClr>
              <a:buFont typeface="Arial"/>
              <a:buNone/>
              <a:defRPr sz="1400" b="0" i="0" u="none" strike="noStrike" cap="none">
                <a:solidFill>
                  <a:schemeClr val="lt2"/>
                </a:solidFill>
                <a:latin typeface="Arial"/>
                <a:ea typeface="Arial"/>
                <a:cs typeface="Arial"/>
                <a:sym typeface="Arial"/>
              </a:defRPr>
            </a:lvl2pPr>
            <a:lvl3pPr marL="914378" marR="0" lvl="2" indent="0" algn="l" rtl="0">
              <a:lnSpc>
                <a:spcPct val="115000"/>
              </a:lnSpc>
              <a:spcBef>
                <a:spcPts val="0"/>
              </a:spcBef>
              <a:spcAft>
                <a:spcPts val="1600"/>
              </a:spcAft>
              <a:buClr>
                <a:schemeClr val="dk2"/>
              </a:buClr>
              <a:buFont typeface="Arial"/>
              <a:buNone/>
              <a:defRPr sz="1400" b="0" i="0" u="none" strike="noStrike" cap="none">
                <a:solidFill>
                  <a:schemeClr val="lt2"/>
                </a:solidFill>
                <a:latin typeface="Arial"/>
                <a:ea typeface="Arial"/>
                <a:cs typeface="Arial"/>
                <a:sym typeface="Arial"/>
              </a:defRPr>
            </a:lvl3pPr>
            <a:lvl4pPr marL="1371566" marR="0" lvl="3" indent="0" algn="l" rtl="0">
              <a:lnSpc>
                <a:spcPct val="115000"/>
              </a:lnSpc>
              <a:spcBef>
                <a:spcPts val="0"/>
              </a:spcBef>
              <a:spcAft>
                <a:spcPts val="1600"/>
              </a:spcAft>
              <a:buClr>
                <a:schemeClr val="dk2"/>
              </a:buClr>
              <a:buFont typeface="Arial"/>
              <a:buNone/>
              <a:defRPr sz="1400" b="0" i="0" u="none" strike="noStrike" cap="none">
                <a:solidFill>
                  <a:schemeClr val="lt2"/>
                </a:solidFill>
                <a:latin typeface="Arial"/>
                <a:ea typeface="Arial"/>
                <a:cs typeface="Arial"/>
                <a:sym typeface="Arial"/>
              </a:defRPr>
            </a:lvl4pPr>
            <a:lvl5pPr marL="1828754" marR="0" lvl="4" indent="0" algn="l" rtl="0">
              <a:lnSpc>
                <a:spcPct val="115000"/>
              </a:lnSpc>
              <a:spcBef>
                <a:spcPts val="0"/>
              </a:spcBef>
              <a:spcAft>
                <a:spcPts val="1600"/>
              </a:spcAft>
              <a:buClr>
                <a:schemeClr val="dk2"/>
              </a:buClr>
              <a:buFont typeface="Arial"/>
              <a:buNone/>
              <a:defRPr sz="1400" b="0" i="0" u="none" strike="noStrike" cap="none">
                <a:solidFill>
                  <a:schemeClr val="lt2"/>
                </a:solidFill>
                <a:latin typeface="Arial"/>
                <a:ea typeface="Arial"/>
                <a:cs typeface="Arial"/>
                <a:sym typeface="Arial"/>
              </a:defRPr>
            </a:lvl5pPr>
            <a:lvl6pPr marL="2285943" marR="0" lvl="5"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6pPr>
            <a:lvl7pPr marL="2743132" marR="0" lvl="6"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7pPr>
            <a:lvl8pPr marL="3200320" marR="0" lvl="7"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8pPr>
            <a:lvl9pPr marL="3657509" marR="0" lvl="8"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9pPr>
          </a:lstStyle>
          <a:p>
            <a:endParaRPr dirty="0"/>
          </a:p>
        </p:txBody>
      </p:sp>
      <p:sp>
        <p:nvSpPr>
          <p:cNvPr id="6" name="Rectangle 5"/>
          <p:cNvSpPr/>
          <p:nvPr userDrawn="1"/>
        </p:nvSpPr>
        <p:spPr>
          <a:xfrm>
            <a:off x="0" y="391275"/>
            <a:ext cx="359200" cy="357214"/>
          </a:xfrm>
          <a:prstGeom prst="rect">
            <a:avLst/>
          </a:prstGeom>
          <a:solidFill>
            <a:srgbClr val="6DC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Shape 8">
            <a:extLst>
              <a:ext uri="{FF2B5EF4-FFF2-40B4-BE49-F238E27FC236}">
                <a16:creationId xmlns:a16="http://schemas.microsoft.com/office/drawing/2014/main" id="{83C6D269-4A47-0542-B90B-2670FFD97F35}"/>
              </a:ext>
            </a:extLst>
          </p:cNvPr>
          <p:cNvSpPr txBox="1">
            <a:spLocks noGrp="1"/>
          </p:cNvSpPr>
          <p:nvPr>
            <p:ph type="sldNum" idx="12"/>
          </p:nvPr>
        </p:nvSpPr>
        <p:spPr>
          <a:xfrm>
            <a:off x="8556782" y="4956626"/>
            <a:ext cx="548699" cy="180170"/>
          </a:xfrm>
          <a:prstGeom prst="rect">
            <a:avLst/>
          </a:prstGeom>
          <a:noFill/>
          <a:ln>
            <a:noFill/>
          </a:ln>
        </p:spPr>
        <p:txBody>
          <a:bodyPr lIns="91425" tIns="91425" rIns="91425" bIns="91425" anchor="ctr" anchorCtr="0">
            <a:noAutofit/>
          </a:bodyPr>
          <a:lstStyle>
            <a:lvl1pPr>
              <a:defRPr>
                <a:solidFill>
                  <a:schemeClr val="accent6">
                    <a:lumMod val="50000"/>
                  </a:schemeClr>
                </a:solidFill>
              </a:defRPr>
            </a:lvl1pPr>
          </a:lstStyle>
          <a:p>
            <a:pPr>
              <a:buClr>
                <a:srgbClr val="434343"/>
              </a:buClr>
              <a:buSzPct val="25000"/>
              <a:buFont typeface="Arial"/>
              <a:buNone/>
            </a:pPr>
            <a:fld id="{00000000-1234-1234-1234-123412341234}" type="slidenum">
              <a:rPr lang="en-US" sz="1000" smtClean="0"/>
              <a:pPr>
                <a:buClr>
                  <a:srgbClr val="434343"/>
                </a:buClr>
                <a:buSzPct val="25000"/>
                <a:buFont typeface="Arial"/>
                <a:buNone/>
              </a:pPr>
              <a:t>‹#›</a:t>
            </a:fld>
            <a:endParaRPr lang="en-US" sz="1000"/>
          </a:p>
        </p:txBody>
      </p:sp>
    </p:spTree>
    <p:extLst>
      <p:ext uri="{BB962C8B-B14F-4D97-AF65-F5344CB8AC3E}">
        <p14:creationId xmlns:p14="http://schemas.microsoft.com/office/powerpoint/2010/main" val="2634957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2_Custom Layout">
    <p:spTree>
      <p:nvGrpSpPr>
        <p:cNvPr id="1" name="Shape 16"/>
        <p:cNvGrpSpPr/>
        <p:nvPr/>
      </p:nvGrpSpPr>
      <p:grpSpPr>
        <a:xfrm>
          <a:off x="0" y="0"/>
          <a:ext cx="0" cy="0"/>
          <a:chOff x="0" y="0"/>
          <a:chExt cx="0" cy="0"/>
        </a:xfrm>
      </p:grpSpPr>
      <p:sp>
        <p:nvSpPr>
          <p:cNvPr id="17" name="Shape 17"/>
          <p:cNvSpPr txBox="1">
            <a:spLocks noGrp="1"/>
          </p:cNvSpPr>
          <p:nvPr>
            <p:ph type="title" hasCustomPrompt="1"/>
          </p:nvPr>
        </p:nvSpPr>
        <p:spPr>
          <a:xfrm>
            <a:off x="311701" y="290285"/>
            <a:ext cx="8520599" cy="505507"/>
          </a:xfrm>
          <a:prstGeom prst="rect">
            <a:avLst/>
          </a:prstGeom>
          <a:noFill/>
          <a:ln>
            <a:noFill/>
          </a:ln>
        </p:spPr>
        <p:txBody>
          <a:bodyPr lIns="91425" tIns="91425" rIns="91425" bIns="91425" anchor="t" anchorCtr="0">
            <a:noAutofit/>
          </a:bodyPr>
          <a:lstStyle>
            <a:lvl1pPr marL="0" marR="0" lvl="0" indent="0" algn="l" rtl="0">
              <a:lnSpc>
                <a:spcPct val="100000"/>
              </a:lnSpc>
              <a:spcBef>
                <a:spcPts val="0"/>
              </a:spcBef>
              <a:spcAft>
                <a:spcPts val="0"/>
              </a:spcAft>
              <a:buClr>
                <a:schemeClr val="dk1"/>
              </a:buClr>
              <a:buFont typeface="Arial"/>
              <a:buNone/>
              <a:defRPr sz="2400" b="0" i="0" u="none" strike="noStrike" cap="none">
                <a:solidFill>
                  <a:srgbClr val="C00000"/>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r>
              <a:rPr lang="en-US" dirty="0"/>
              <a:t>Click to add title</a:t>
            </a:r>
            <a:endParaRPr dirty="0"/>
          </a:p>
        </p:txBody>
      </p:sp>
      <p:sp>
        <p:nvSpPr>
          <p:cNvPr id="20" name="Shape 20"/>
          <p:cNvSpPr txBox="1">
            <a:spLocks noGrp="1"/>
          </p:cNvSpPr>
          <p:nvPr>
            <p:ph type="body" idx="1"/>
          </p:nvPr>
        </p:nvSpPr>
        <p:spPr>
          <a:xfrm>
            <a:off x="311147" y="1204912"/>
            <a:ext cx="8521149" cy="318203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Arial"/>
              <a:buNone/>
              <a:defRPr sz="1800" b="0" i="0" u="none" strike="noStrike" cap="none">
                <a:solidFill>
                  <a:srgbClr val="C00000"/>
                </a:solidFill>
                <a:latin typeface="Arial"/>
                <a:ea typeface="Arial"/>
                <a:cs typeface="Arial"/>
                <a:sym typeface="Arial"/>
              </a:defRPr>
            </a:lvl1pPr>
            <a:lvl2pPr marL="457189" marR="0" lvl="1" indent="0" algn="l" rtl="0">
              <a:lnSpc>
                <a:spcPct val="115000"/>
              </a:lnSpc>
              <a:spcBef>
                <a:spcPts val="0"/>
              </a:spcBef>
              <a:spcAft>
                <a:spcPts val="1600"/>
              </a:spcAft>
              <a:buClr>
                <a:schemeClr val="dk2"/>
              </a:buClr>
              <a:buFont typeface="Arial"/>
              <a:buNone/>
              <a:defRPr sz="1400" b="0" i="0" u="none" strike="noStrike" cap="none">
                <a:solidFill>
                  <a:schemeClr val="lt2"/>
                </a:solidFill>
                <a:latin typeface="Arial"/>
                <a:ea typeface="Arial"/>
                <a:cs typeface="Arial"/>
                <a:sym typeface="Arial"/>
              </a:defRPr>
            </a:lvl2pPr>
            <a:lvl3pPr marL="914378" marR="0" lvl="2" indent="0" algn="l" rtl="0">
              <a:lnSpc>
                <a:spcPct val="115000"/>
              </a:lnSpc>
              <a:spcBef>
                <a:spcPts val="0"/>
              </a:spcBef>
              <a:spcAft>
                <a:spcPts val="1600"/>
              </a:spcAft>
              <a:buClr>
                <a:schemeClr val="dk2"/>
              </a:buClr>
              <a:buFont typeface="Arial"/>
              <a:buNone/>
              <a:defRPr sz="1400" b="0" i="0" u="none" strike="noStrike" cap="none">
                <a:solidFill>
                  <a:schemeClr val="lt2"/>
                </a:solidFill>
                <a:latin typeface="Arial"/>
                <a:ea typeface="Arial"/>
                <a:cs typeface="Arial"/>
                <a:sym typeface="Arial"/>
              </a:defRPr>
            </a:lvl3pPr>
            <a:lvl4pPr marL="1371566" marR="0" lvl="3" indent="0" algn="l" rtl="0">
              <a:lnSpc>
                <a:spcPct val="115000"/>
              </a:lnSpc>
              <a:spcBef>
                <a:spcPts val="0"/>
              </a:spcBef>
              <a:spcAft>
                <a:spcPts val="1600"/>
              </a:spcAft>
              <a:buClr>
                <a:schemeClr val="dk2"/>
              </a:buClr>
              <a:buFont typeface="Arial"/>
              <a:buNone/>
              <a:defRPr sz="1400" b="0" i="0" u="none" strike="noStrike" cap="none">
                <a:solidFill>
                  <a:schemeClr val="lt2"/>
                </a:solidFill>
                <a:latin typeface="Arial"/>
                <a:ea typeface="Arial"/>
                <a:cs typeface="Arial"/>
                <a:sym typeface="Arial"/>
              </a:defRPr>
            </a:lvl4pPr>
            <a:lvl5pPr marL="1828754" marR="0" lvl="4" indent="0" algn="l" rtl="0">
              <a:lnSpc>
                <a:spcPct val="115000"/>
              </a:lnSpc>
              <a:spcBef>
                <a:spcPts val="0"/>
              </a:spcBef>
              <a:spcAft>
                <a:spcPts val="1600"/>
              </a:spcAft>
              <a:buClr>
                <a:schemeClr val="dk2"/>
              </a:buClr>
              <a:buFont typeface="Arial"/>
              <a:buNone/>
              <a:defRPr sz="1400" b="0" i="0" u="none" strike="noStrike" cap="none">
                <a:solidFill>
                  <a:schemeClr val="lt2"/>
                </a:solidFill>
                <a:latin typeface="Arial"/>
                <a:ea typeface="Arial"/>
                <a:cs typeface="Arial"/>
                <a:sym typeface="Arial"/>
              </a:defRPr>
            </a:lvl5pPr>
            <a:lvl6pPr marL="2285943" marR="0" lvl="5"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6pPr>
            <a:lvl7pPr marL="2743132" marR="0" lvl="6"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7pPr>
            <a:lvl8pPr marL="3200320" marR="0" lvl="7"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8pPr>
            <a:lvl9pPr marL="3657509" marR="0" lvl="8"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9pPr>
          </a:lstStyle>
          <a:p>
            <a:endParaRPr dirty="0"/>
          </a:p>
        </p:txBody>
      </p:sp>
      <p:sp>
        <p:nvSpPr>
          <p:cNvPr id="6" name="Rectangle 5"/>
          <p:cNvSpPr/>
          <p:nvPr userDrawn="1"/>
        </p:nvSpPr>
        <p:spPr>
          <a:xfrm>
            <a:off x="0" y="391275"/>
            <a:ext cx="359200" cy="357214"/>
          </a:xfrm>
          <a:prstGeom prst="rect">
            <a:avLst/>
          </a:prstGeom>
          <a:solidFill>
            <a:srgbClr val="6DC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Shape 8">
            <a:extLst>
              <a:ext uri="{FF2B5EF4-FFF2-40B4-BE49-F238E27FC236}">
                <a16:creationId xmlns:a16="http://schemas.microsoft.com/office/drawing/2014/main" id="{1B1A3FF0-47D0-6D46-9D37-CB8959363757}"/>
              </a:ext>
            </a:extLst>
          </p:cNvPr>
          <p:cNvSpPr txBox="1">
            <a:spLocks noGrp="1"/>
          </p:cNvSpPr>
          <p:nvPr>
            <p:ph type="sldNum" idx="12"/>
          </p:nvPr>
        </p:nvSpPr>
        <p:spPr>
          <a:xfrm>
            <a:off x="8556782" y="4956626"/>
            <a:ext cx="548699" cy="180170"/>
          </a:xfrm>
          <a:prstGeom prst="rect">
            <a:avLst/>
          </a:prstGeom>
          <a:noFill/>
          <a:ln>
            <a:noFill/>
          </a:ln>
        </p:spPr>
        <p:txBody>
          <a:bodyPr lIns="91425" tIns="91425" rIns="91425" bIns="91425" anchor="ctr" anchorCtr="0">
            <a:noAutofit/>
          </a:bodyPr>
          <a:lstStyle>
            <a:lvl1pPr>
              <a:defRPr>
                <a:solidFill>
                  <a:schemeClr val="accent6">
                    <a:lumMod val="50000"/>
                  </a:schemeClr>
                </a:solidFill>
              </a:defRPr>
            </a:lvl1pPr>
          </a:lstStyle>
          <a:p>
            <a:pPr>
              <a:buClr>
                <a:srgbClr val="434343"/>
              </a:buClr>
              <a:buSzPct val="25000"/>
              <a:buFont typeface="Arial"/>
              <a:buNone/>
            </a:pPr>
            <a:fld id="{00000000-1234-1234-1234-123412341234}" type="slidenum">
              <a:rPr lang="en-US" sz="1000" smtClean="0"/>
              <a:pPr>
                <a:buClr>
                  <a:srgbClr val="434343"/>
                </a:buClr>
                <a:buSzPct val="25000"/>
                <a:buFont typeface="Arial"/>
                <a:buNone/>
              </a:pPr>
              <a:t>‹#›</a:t>
            </a:fld>
            <a:endParaRPr lang="en-US" sz="1000"/>
          </a:p>
        </p:txBody>
      </p:sp>
    </p:spTree>
    <p:extLst>
      <p:ext uri="{BB962C8B-B14F-4D97-AF65-F5344CB8AC3E}">
        <p14:creationId xmlns:p14="http://schemas.microsoft.com/office/powerpoint/2010/main" val="1088276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noChangeArrowheads="1"/>
          </p:cNvSpPr>
          <p:nvPr>
            <p:ph idx="1"/>
          </p:nvPr>
        </p:nvSpPr>
        <p:spPr bwMode="auto">
          <a:xfrm>
            <a:off x="269012" y="901305"/>
            <a:ext cx="8580981" cy="35647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lvl="0"/>
            <a:r>
              <a:rPr lang="en-GB" altLang="en-US" noProof="0" dirty="0"/>
              <a:t>Click to edit Master text styles</a:t>
            </a:r>
          </a:p>
          <a:p>
            <a:pPr lvl="1"/>
            <a:r>
              <a:rPr lang="en-GB" altLang="en-US" noProof="0" dirty="0"/>
              <a:t>Second level</a:t>
            </a:r>
          </a:p>
          <a:p>
            <a:pPr lvl="2"/>
            <a:r>
              <a:rPr lang="en-GB" altLang="en-US" noProof="0" dirty="0"/>
              <a:t>Third level</a:t>
            </a:r>
          </a:p>
          <a:p>
            <a:pPr lvl="3"/>
            <a:r>
              <a:rPr lang="en-GB" altLang="en-US" noProof="0" dirty="0"/>
              <a:t>Fourth level</a:t>
            </a:r>
          </a:p>
          <a:p>
            <a:pPr lvl="4"/>
            <a:r>
              <a:rPr lang="en-GB" altLang="en-US" noProof="0" dirty="0"/>
              <a:t>Fifth level</a:t>
            </a:r>
          </a:p>
        </p:txBody>
      </p:sp>
      <p:sp>
        <p:nvSpPr>
          <p:cNvPr id="5" name="Rectangle 6"/>
          <p:cNvSpPr>
            <a:spLocks noGrp="1" noChangeArrowheads="1"/>
          </p:cNvSpPr>
          <p:nvPr>
            <p:ph type="sldNum" sz="quarter" idx="10"/>
          </p:nvPr>
        </p:nvSpPr>
        <p:spPr>
          <a:xfrm>
            <a:off x="4354513" y="4908947"/>
            <a:ext cx="431800" cy="228600"/>
          </a:xfrm>
          <a:prstGeom prst="rect">
            <a:avLst/>
          </a:prstGeom>
        </p:spPr>
        <p:txBody>
          <a:bodyPr/>
          <a:lstStyle>
            <a:lvl1pPr>
              <a:defRPr smtClean="0"/>
            </a:lvl1pPr>
          </a:lstStyle>
          <a:p>
            <a:pPr>
              <a:defRPr/>
            </a:pPr>
            <a:fld id="{4E4EA47A-433C-9D4B-B348-47CF9E57D80A}" type="slidenum">
              <a:rPr lang="en-GB"/>
              <a:pPr>
                <a:defRPr/>
              </a:pPr>
              <a:t>‹#›</a:t>
            </a:fld>
            <a:endParaRPr lang="en-GB"/>
          </a:p>
        </p:txBody>
      </p:sp>
    </p:spTree>
    <p:extLst>
      <p:ext uri="{BB962C8B-B14F-4D97-AF65-F5344CB8AC3E}">
        <p14:creationId xmlns:p14="http://schemas.microsoft.com/office/powerpoint/2010/main" val="3835178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7056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5"/>
        <p:cNvGrpSpPr/>
        <p:nvPr/>
      </p:nvGrpSpPr>
      <p:grpSpPr>
        <a:xfrm>
          <a:off x="0" y="0"/>
          <a:ext cx="0" cy="0"/>
          <a:chOff x="0" y="0"/>
          <a:chExt cx="0" cy="0"/>
        </a:xfrm>
      </p:grpSpPr>
      <p:sp>
        <p:nvSpPr>
          <p:cNvPr id="7" name="Shape 7"/>
          <p:cNvSpPr txBox="1">
            <a:spLocks noGrp="1"/>
          </p:cNvSpPr>
          <p:nvPr>
            <p:ph type="body" idx="1"/>
          </p:nvPr>
        </p:nvSpPr>
        <p:spPr>
          <a:xfrm>
            <a:off x="311701" y="1152475"/>
            <a:ext cx="8520599" cy="3416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Arial"/>
              <a:buNone/>
              <a:defRPr sz="18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9pPr>
          </a:lstStyle>
          <a:p>
            <a:endParaRPr dirty="0"/>
          </a:p>
        </p:txBody>
      </p:sp>
      <p:sp>
        <p:nvSpPr>
          <p:cNvPr id="9" name="Shape 9"/>
          <p:cNvSpPr txBox="1">
            <a:spLocks noGrp="1"/>
          </p:cNvSpPr>
          <p:nvPr>
            <p:ph type="ftr" idx="11"/>
          </p:nvPr>
        </p:nvSpPr>
        <p:spPr>
          <a:xfrm>
            <a:off x="2387016" y="4703626"/>
            <a:ext cx="4369961" cy="274636"/>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lt2"/>
              </a:buClr>
              <a:buFont typeface="Arial"/>
              <a:buNone/>
              <a:defRPr sz="1000" b="0" i="0" u="none" strike="noStrike" cap="none">
                <a:solidFill>
                  <a:schemeClr val="lt2"/>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10" name="Shape 10"/>
          <p:cNvSpPr/>
          <p:nvPr/>
        </p:nvSpPr>
        <p:spPr>
          <a:xfrm rot="10800000" flipH="1" flipV="1">
            <a:off x="0" y="4956626"/>
            <a:ext cx="9144000" cy="180169"/>
          </a:xfrm>
          <a:prstGeom prst="rect">
            <a:avLst/>
          </a:prstGeom>
          <a:solidFill>
            <a:srgbClr val="6DCCDE"/>
          </a:solidFill>
          <a:ln>
            <a:noFill/>
          </a:ln>
        </p:spPr>
        <p:txBody>
          <a:bodyPr lIns="91425" tIns="45700" rIns="91425" bIns="45700" anchor="ctr" anchorCtr="0">
            <a:noAutofit/>
          </a:bodyPr>
          <a:lstStyle/>
          <a:p>
            <a:pPr algn="ctr"/>
            <a:r>
              <a:rPr lang="en-US" sz="1050" dirty="0"/>
              <a:t>https://github.com/odpi/egeria</a:t>
            </a:r>
          </a:p>
        </p:txBody>
      </p:sp>
      <p:sp>
        <p:nvSpPr>
          <p:cNvPr id="2" name="Title Placeholder 1"/>
          <p:cNvSpPr>
            <a:spLocks noGrp="1"/>
          </p:cNvSpPr>
          <p:nvPr>
            <p:ph type="title"/>
          </p:nvPr>
        </p:nvSpPr>
        <p:spPr>
          <a:xfrm>
            <a:off x="325859" y="215849"/>
            <a:ext cx="8520599" cy="85725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8" name="Shape 8"/>
          <p:cNvSpPr txBox="1">
            <a:spLocks noGrp="1"/>
          </p:cNvSpPr>
          <p:nvPr>
            <p:ph type="sldNum" idx="12"/>
          </p:nvPr>
        </p:nvSpPr>
        <p:spPr>
          <a:xfrm>
            <a:off x="8556782" y="4956626"/>
            <a:ext cx="548699" cy="180170"/>
          </a:xfrm>
          <a:prstGeom prst="rect">
            <a:avLst/>
          </a:prstGeom>
          <a:noFill/>
          <a:ln>
            <a:noFill/>
          </a:ln>
        </p:spPr>
        <p:txBody>
          <a:bodyPr lIns="91425" tIns="91425" rIns="91425" bIns="91425" anchor="ctr" anchorCtr="0">
            <a:noAutofit/>
          </a:bodyPr>
          <a:lstStyle>
            <a:lvl1pPr>
              <a:defRPr>
                <a:solidFill>
                  <a:schemeClr val="accent6">
                    <a:lumMod val="50000"/>
                  </a:schemeClr>
                </a:solidFill>
              </a:defRPr>
            </a:lvl1pPr>
          </a:lstStyle>
          <a:p>
            <a:pPr>
              <a:buClr>
                <a:srgbClr val="434343"/>
              </a:buClr>
              <a:buSzPct val="25000"/>
              <a:buFont typeface="Arial"/>
              <a:buNone/>
            </a:pPr>
            <a:fld id="{00000000-1234-1234-1234-123412341234}" type="slidenum">
              <a:rPr lang="en-US" sz="1000" smtClean="0"/>
              <a:pPr>
                <a:buClr>
                  <a:srgbClr val="434343"/>
                </a:buClr>
                <a:buSzPct val="25000"/>
                <a:buFont typeface="Arial"/>
                <a:buNone/>
              </a:pPr>
              <a:t>‹#›</a:t>
            </a:fld>
            <a:endParaRPr lang="en-US" sz="1000"/>
          </a:p>
        </p:txBody>
      </p:sp>
    </p:spTree>
    <p:extLst>
      <p:ext uri="{BB962C8B-B14F-4D97-AF65-F5344CB8AC3E}">
        <p14:creationId xmlns:p14="http://schemas.microsoft.com/office/powerpoint/2010/main" val="3722838945"/>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5" r:id="rId3"/>
    <p:sldLayoutId id="2147483676" r:id="rId4"/>
    <p:sldLayoutId id="2147483677" r:id="rId5"/>
    <p:sldLayoutId id="2147483678" r:id="rId6"/>
    <p:sldLayoutId id="2147483679" r:id="rId7"/>
    <p:sldLayoutId id="2147483683" r:id="rId8"/>
    <p:sldLayoutId id="2147483684"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85750" marR="0" lvl="0" indent="-285750" algn="l" rtl="0">
        <a:lnSpc>
          <a:spcPct val="100000"/>
        </a:lnSpc>
        <a:spcBef>
          <a:spcPts val="0"/>
        </a:spcBef>
        <a:spcAft>
          <a:spcPts val="0"/>
        </a:spcAft>
        <a:buClr>
          <a:schemeClr val="accent6">
            <a:lumMod val="50000"/>
          </a:schemeClr>
        </a:buClr>
        <a:buFont typeface="Wingdings" pitchFamily="2" charset="2"/>
        <a:buChar char="§"/>
        <a:defRPr sz="1400" b="0" i="0" u="none" strike="noStrike" cap="none">
          <a:solidFill>
            <a:schemeClr val="accent6">
              <a:lumMod val="50000"/>
            </a:schemeClr>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C3A30-E3E7-4A44-AB78-75FEA77AF253}"/>
              </a:ext>
            </a:extLst>
          </p:cNvPr>
          <p:cNvSpPr>
            <a:spLocks noGrp="1"/>
          </p:cNvSpPr>
          <p:nvPr>
            <p:ph type="title"/>
          </p:nvPr>
        </p:nvSpPr>
        <p:spPr/>
        <p:txBody>
          <a:bodyPr/>
          <a:lstStyle/>
          <a:p>
            <a:r>
              <a:rPr lang="en-US" dirty="0"/>
              <a:t>Governance of Analytics Models</a:t>
            </a:r>
          </a:p>
        </p:txBody>
      </p:sp>
      <p:sp>
        <p:nvSpPr>
          <p:cNvPr id="3" name="Slide Number Placeholder 2">
            <a:extLst>
              <a:ext uri="{FF2B5EF4-FFF2-40B4-BE49-F238E27FC236}">
                <a16:creationId xmlns:a16="http://schemas.microsoft.com/office/drawing/2014/main" id="{00861036-A1A8-EB42-B740-1DBEC50D9DF9}"/>
              </a:ext>
            </a:extLst>
          </p:cNvPr>
          <p:cNvSpPr>
            <a:spLocks noGrp="1"/>
          </p:cNvSpPr>
          <p:nvPr>
            <p:ph type="sldNum" idx="12"/>
          </p:nvPr>
        </p:nvSpPr>
        <p:spPr/>
        <p:txBody>
          <a:bodyPr/>
          <a:lstStyle/>
          <a:p>
            <a:pPr>
              <a:buClr>
                <a:srgbClr val="434343"/>
              </a:buClr>
              <a:buSzPct val="25000"/>
              <a:buFont typeface="Arial"/>
              <a:buNone/>
            </a:pPr>
            <a:fld id="{00000000-1234-1234-1234-123412341234}" type="slidenum">
              <a:rPr lang="en-US" sz="1000" smtClean="0"/>
              <a:pPr>
                <a:buClr>
                  <a:srgbClr val="434343"/>
                </a:buClr>
                <a:buSzPct val="25000"/>
                <a:buFont typeface="Arial"/>
                <a:buNone/>
              </a:pPr>
              <a:t>1</a:t>
            </a:fld>
            <a:endParaRPr lang="en-US" sz="1000"/>
          </a:p>
        </p:txBody>
      </p:sp>
    </p:spTree>
    <p:extLst>
      <p:ext uri="{BB962C8B-B14F-4D97-AF65-F5344CB8AC3E}">
        <p14:creationId xmlns:p14="http://schemas.microsoft.com/office/powerpoint/2010/main" val="601748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274E4-6A95-1744-83FB-D83E72F123B0}"/>
              </a:ext>
            </a:extLst>
          </p:cNvPr>
          <p:cNvSpPr>
            <a:spLocks noGrp="1"/>
          </p:cNvSpPr>
          <p:nvPr>
            <p:ph type="title"/>
          </p:nvPr>
        </p:nvSpPr>
        <p:spPr/>
        <p:txBody>
          <a:bodyPr>
            <a:normAutofit/>
          </a:bodyPr>
          <a:lstStyle/>
          <a:p>
            <a:r>
              <a:rPr lang="en-US" dirty="0">
                <a:ln w="0"/>
                <a:solidFill>
                  <a:schemeClr val="accent6">
                    <a:lumMod val="50000"/>
                  </a:schemeClr>
                </a:solidFill>
                <a:effectLst>
                  <a:outerShdw blurRad="38100" dist="19050" dir="2700000" algn="tl" rotWithShape="0">
                    <a:schemeClr val="dk1">
                      <a:alpha val="40000"/>
                    </a:schemeClr>
                  </a:outerShdw>
                </a:effectLst>
              </a:rPr>
              <a:t>What processes and checks do the data scientists use?</a:t>
            </a:r>
            <a:endParaRPr lang="en-US" dirty="0"/>
          </a:p>
        </p:txBody>
      </p:sp>
      <p:sp>
        <p:nvSpPr>
          <p:cNvPr id="3" name="Content Placeholder 2">
            <a:extLst>
              <a:ext uri="{FF2B5EF4-FFF2-40B4-BE49-F238E27FC236}">
                <a16:creationId xmlns:a16="http://schemas.microsoft.com/office/drawing/2014/main" id="{0D58E1AF-AD42-B34E-ACA1-9433AA65C314}"/>
              </a:ext>
            </a:extLst>
          </p:cNvPr>
          <p:cNvSpPr>
            <a:spLocks noGrp="1"/>
          </p:cNvSpPr>
          <p:nvPr>
            <p:ph idx="1"/>
          </p:nvPr>
        </p:nvSpPr>
        <p:spPr/>
        <p:txBody>
          <a:bodyPr>
            <a:normAutofit lnSpcReduction="10000"/>
          </a:bodyPr>
          <a:lstStyle/>
          <a:p>
            <a:r>
              <a:rPr lang="en-US" dirty="0"/>
              <a:t>The model development process needs to create an audit trail showing the data sources used, the transformations made to the data – including corrections, the testing that was performed and the transformations made to the results.</a:t>
            </a:r>
          </a:p>
          <a:p>
            <a:r>
              <a:rPr lang="en-US" dirty="0"/>
              <a:t>This can be done informally using, for example, python notebooks, to show how the model was created and tested.</a:t>
            </a:r>
          </a:p>
          <a:p>
            <a:r>
              <a:rPr lang="en-US" dirty="0"/>
              <a:t>Alternatively, mechanisms that automatically create a trace of the data scientist at work could be used.</a:t>
            </a:r>
          </a:p>
          <a:p>
            <a:r>
              <a:rPr lang="en-US" dirty="0"/>
              <a:t>It may be necessary to catalog and archive all of the data sets involved in the model development process.</a:t>
            </a:r>
          </a:p>
          <a:p>
            <a:r>
              <a:rPr lang="en-US" dirty="0"/>
              <a:t>Models should be managed like software in source code repositories.</a:t>
            </a:r>
          </a:p>
        </p:txBody>
      </p:sp>
      <p:sp>
        <p:nvSpPr>
          <p:cNvPr id="4" name="Slide Number Placeholder 3">
            <a:extLst>
              <a:ext uri="{FF2B5EF4-FFF2-40B4-BE49-F238E27FC236}">
                <a16:creationId xmlns:a16="http://schemas.microsoft.com/office/drawing/2014/main" id="{D0D7BB5C-7162-6740-AF90-18A3CFF75A7F}"/>
              </a:ext>
            </a:extLst>
          </p:cNvPr>
          <p:cNvSpPr>
            <a:spLocks noGrp="1"/>
          </p:cNvSpPr>
          <p:nvPr>
            <p:ph type="sldNum" idx="12"/>
          </p:nvPr>
        </p:nvSpPr>
        <p:spPr/>
        <p:txBody>
          <a:bodyPr/>
          <a:lstStyle/>
          <a:p>
            <a:pPr>
              <a:buClr>
                <a:srgbClr val="434343"/>
              </a:buClr>
              <a:buSzPct val="25000"/>
              <a:buFont typeface="Arial"/>
              <a:buNone/>
            </a:pPr>
            <a:fld id="{00000000-1234-1234-1234-123412341234}" type="slidenum">
              <a:rPr lang="en-US" sz="1000" smtClean="0"/>
              <a:pPr>
                <a:buClr>
                  <a:srgbClr val="434343"/>
                </a:buClr>
                <a:buSzPct val="25000"/>
                <a:buFont typeface="Arial"/>
                <a:buNone/>
              </a:pPr>
              <a:t>10</a:t>
            </a:fld>
            <a:endParaRPr lang="en-US" sz="1000"/>
          </a:p>
        </p:txBody>
      </p:sp>
    </p:spTree>
    <p:extLst>
      <p:ext uri="{BB962C8B-B14F-4D97-AF65-F5344CB8AC3E}">
        <p14:creationId xmlns:p14="http://schemas.microsoft.com/office/powerpoint/2010/main" val="1678184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F984E-D102-144E-BF19-CF07C0D35099}"/>
              </a:ext>
            </a:extLst>
          </p:cNvPr>
          <p:cNvSpPr>
            <a:spLocks noGrp="1"/>
          </p:cNvSpPr>
          <p:nvPr>
            <p:ph type="title"/>
          </p:nvPr>
        </p:nvSpPr>
        <p:spPr/>
        <p:txBody>
          <a:bodyPr/>
          <a:lstStyle/>
          <a:p>
            <a:r>
              <a:rPr lang="en-US" dirty="0"/>
              <a:t>Are external models used?</a:t>
            </a:r>
          </a:p>
        </p:txBody>
      </p:sp>
      <p:sp>
        <p:nvSpPr>
          <p:cNvPr id="3" name="Content Placeholder 2">
            <a:extLst>
              <a:ext uri="{FF2B5EF4-FFF2-40B4-BE49-F238E27FC236}">
                <a16:creationId xmlns:a16="http://schemas.microsoft.com/office/drawing/2014/main" id="{4CB6BDDF-A7F0-3D47-8E3F-ED9C968E6998}"/>
              </a:ext>
            </a:extLst>
          </p:cNvPr>
          <p:cNvSpPr>
            <a:spLocks noGrp="1"/>
          </p:cNvSpPr>
          <p:nvPr>
            <p:ph idx="1"/>
          </p:nvPr>
        </p:nvSpPr>
        <p:spPr/>
        <p:txBody>
          <a:bodyPr/>
          <a:lstStyle/>
          <a:p>
            <a:r>
              <a:rPr lang="en-US" dirty="0"/>
              <a:t>There are an increasing number of catalogs of models available on the internet.  Many are open source and free to use.</a:t>
            </a:r>
          </a:p>
          <a:p>
            <a:r>
              <a:rPr lang="en-US" dirty="0"/>
              <a:t>The organization needs to create guidelines on the use of external models along similar lines to the use of open source software to ensure</a:t>
            </a:r>
          </a:p>
          <a:p>
            <a:pPr lvl="1"/>
            <a:r>
              <a:rPr lang="en-US" dirty="0"/>
              <a:t>Licenses (remembering the license of any dependent libraries) allow commercial use.</a:t>
            </a:r>
          </a:p>
          <a:p>
            <a:pPr lvl="1"/>
            <a:r>
              <a:rPr lang="en-US" dirty="0"/>
              <a:t>The model operates correctly within the scope needed by the organization.</a:t>
            </a:r>
          </a:p>
          <a:p>
            <a:pPr lvl="1"/>
            <a:r>
              <a:rPr lang="en-US" dirty="0"/>
              <a:t>The model does not introduce any vulnerabilities.</a:t>
            </a:r>
          </a:p>
        </p:txBody>
      </p:sp>
      <p:sp>
        <p:nvSpPr>
          <p:cNvPr id="4" name="Slide Number Placeholder 3">
            <a:extLst>
              <a:ext uri="{FF2B5EF4-FFF2-40B4-BE49-F238E27FC236}">
                <a16:creationId xmlns:a16="http://schemas.microsoft.com/office/drawing/2014/main" id="{CE97968F-B2DD-DC46-872F-EA0C35C468DE}"/>
              </a:ext>
            </a:extLst>
          </p:cNvPr>
          <p:cNvSpPr>
            <a:spLocks noGrp="1"/>
          </p:cNvSpPr>
          <p:nvPr>
            <p:ph type="sldNum" idx="12"/>
          </p:nvPr>
        </p:nvSpPr>
        <p:spPr/>
        <p:txBody>
          <a:bodyPr/>
          <a:lstStyle/>
          <a:p>
            <a:pPr>
              <a:buClr>
                <a:srgbClr val="434343"/>
              </a:buClr>
              <a:buSzPct val="25000"/>
              <a:buFont typeface="Arial"/>
              <a:buNone/>
            </a:pPr>
            <a:fld id="{00000000-1234-1234-1234-123412341234}" type="slidenum">
              <a:rPr lang="en-US" sz="1000" smtClean="0"/>
              <a:pPr>
                <a:buClr>
                  <a:srgbClr val="434343"/>
                </a:buClr>
                <a:buSzPct val="25000"/>
                <a:buFont typeface="Arial"/>
                <a:buNone/>
              </a:pPr>
              <a:t>11</a:t>
            </a:fld>
            <a:endParaRPr lang="en-US" sz="1000"/>
          </a:p>
        </p:txBody>
      </p:sp>
    </p:spTree>
    <p:extLst>
      <p:ext uri="{BB962C8B-B14F-4D97-AF65-F5344CB8AC3E}">
        <p14:creationId xmlns:p14="http://schemas.microsoft.com/office/powerpoint/2010/main" val="2365768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53DFD-3009-CA44-A20F-0C9D87D7DD0A}"/>
              </a:ext>
            </a:extLst>
          </p:cNvPr>
          <p:cNvSpPr>
            <a:spLocks noGrp="1"/>
          </p:cNvSpPr>
          <p:nvPr>
            <p:ph type="title"/>
          </p:nvPr>
        </p:nvSpPr>
        <p:spPr/>
        <p:txBody>
          <a:bodyPr>
            <a:normAutofit/>
          </a:bodyPr>
          <a:lstStyle/>
          <a:p>
            <a:r>
              <a:rPr lang="en-US" dirty="0">
                <a:ln w="0"/>
                <a:solidFill>
                  <a:schemeClr val="accent6">
                    <a:lumMod val="50000"/>
                  </a:schemeClr>
                </a:solidFill>
                <a:effectLst>
                  <a:outerShdw blurRad="38100" dist="19050" dir="2700000" algn="tl" rotWithShape="0">
                    <a:schemeClr val="dk1">
                      <a:alpha val="40000"/>
                    </a:schemeClr>
                  </a:outerShdw>
                </a:effectLst>
              </a:rPr>
              <a:t>Are models shared for reuse?</a:t>
            </a:r>
            <a:endParaRPr lang="en-US" dirty="0"/>
          </a:p>
        </p:txBody>
      </p:sp>
      <p:sp>
        <p:nvSpPr>
          <p:cNvPr id="3" name="Content Placeholder 2">
            <a:extLst>
              <a:ext uri="{FF2B5EF4-FFF2-40B4-BE49-F238E27FC236}">
                <a16:creationId xmlns:a16="http://schemas.microsoft.com/office/drawing/2014/main" id="{E74B4F02-6207-3C4D-B088-94238BB41CE0}"/>
              </a:ext>
            </a:extLst>
          </p:cNvPr>
          <p:cNvSpPr>
            <a:spLocks noGrp="1"/>
          </p:cNvSpPr>
          <p:nvPr>
            <p:ph idx="1"/>
          </p:nvPr>
        </p:nvSpPr>
        <p:spPr/>
        <p:txBody>
          <a:bodyPr/>
          <a:lstStyle/>
          <a:p>
            <a:r>
              <a:rPr lang="en-US" dirty="0"/>
              <a:t>Just as data is shared, an organization could consider having a catalog of analytical models that its data scientist can use.</a:t>
            </a:r>
          </a:p>
          <a:p>
            <a:r>
              <a:rPr lang="en-US" dirty="0"/>
              <a:t>The catalog needs to define each models behavior including the scope of data it was trained with and exemplars that illustrate where it works well and where it fails.</a:t>
            </a:r>
          </a:p>
        </p:txBody>
      </p:sp>
      <p:sp>
        <p:nvSpPr>
          <p:cNvPr id="4" name="Slide Number Placeholder 3">
            <a:extLst>
              <a:ext uri="{FF2B5EF4-FFF2-40B4-BE49-F238E27FC236}">
                <a16:creationId xmlns:a16="http://schemas.microsoft.com/office/drawing/2014/main" id="{1ED23C21-4632-A846-B82D-D48C744A80EE}"/>
              </a:ext>
            </a:extLst>
          </p:cNvPr>
          <p:cNvSpPr>
            <a:spLocks noGrp="1"/>
          </p:cNvSpPr>
          <p:nvPr>
            <p:ph type="sldNum" idx="12"/>
          </p:nvPr>
        </p:nvSpPr>
        <p:spPr/>
        <p:txBody>
          <a:bodyPr/>
          <a:lstStyle/>
          <a:p>
            <a:pPr>
              <a:buClr>
                <a:srgbClr val="434343"/>
              </a:buClr>
              <a:buSzPct val="25000"/>
              <a:buFont typeface="Arial"/>
              <a:buNone/>
            </a:pPr>
            <a:fld id="{00000000-1234-1234-1234-123412341234}" type="slidenum">
              <a:rPr lang="en-US" sz="1000" smtClean="0"/>
              <a:pPr>
                <a:buClr>
                  <a:srgbClr val="434343"/>
                </a:buClr>
                <a:buSzPct val="25000"/>
                <a:buFont typeface="Arial"/>
                <a:buNone/>
              </a:pPr>
              <a:t>12</a:t>
            </a:fld>
            <a:endParaRPr lang="en-US" sz="1000"/>
          </a:p>
        </p:txBody>
      </p:sp>
    </p:spTree>
    <p:extLst>
      <p:ext uri="{BB962C8B-B14F-4D97-AF65-F5344CB8AC3E}">
        <p14:creationId xmlns:p14="http://schemas.microsoft.com/office/powerpoint/2010/main" val="305626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35CE6-F735-EB4F-80B8-E2FF5B2987D8}"/>
              </a:ext>
            </a:extLst>
          </p:cNvPr>
          <p:cNvSpPr>
            <a:spLocks noGrp="1"/>
          </p:cNvSpPr>
          <p:nvPr>
            <p:ph type="title"/>
          </p:nvPr>
        </p:nvSpPr>
        <p:spPr/>
        <p:txBody>
          <a:bodyPr>
            <a:normAutofit/>
          </a:bodyPr>
          <a:lstStyle/>
          <a:p>
            <a:r>
              <a:rPr lang="en-US" dirty="0">
                <a:ln w="0"/>
                <a:solidFill>
                  <a:schemeClr val="accent6">
                    <a:lumMod val="50000"/>
                  </a:schemeClr>
                </a:solidFill>
                <a:effectLst>
                  <a:outerShdw blurRad="38100" dist="19050" dir="2700000" algn="tl" rotWithShape="0">
                    <a:schemeClr val="dk1">
                      <a:alpha val="40000"/>
                    </a:schemeClr>
                  </a:outerShdw>
                </a:effectLst>
              </a:rPr>
              <a:t>How is the model evaluated before further development?</a:t>
            </a:r>
            <a:endParaRPr lang="en-US" dirty="0"/>
          </a:p>
        </p:txBody>
      </p:sp>
      <p:sp>
        <p:nvSpPr>
          <p:cNvPr id="3" name="Content Placeholder 2">
            <a:extLst>
              <a:ext uri="{FF2B5EF4-FFF2-40B4-BE49-F238E27FC236}">
                <a16:creationId xmlns:a16="http://schemas.microsoft.com/office/drawing/2014/main" id="{7FC0A2B0-1606-CE4C-8F1F-AE8C415CB377}"/>
              </a:ext>
            </a:extLst>
          </p:cNvPr>
          <p:cNvSpPr>
            <a:spLocks noGrp="1"/>
          </p:cNvSpPr>
          <p:nvPr>
            <p:ph idx="1"/>
          </p:nvPr>
        </p:nvSpPr>
        <p:spPr/>
        <p:txBody>
          <a:bodyPr>
            <a:normAutofit fontScale="77500" lnSpcReduction="20000"/>
          </a:bodyPr>
          <a:lstStyle/>
          <a:p>
            <a:r>
              <a:rPr lang="en-US" dirty="0"/>
              <a:t>Data scientists typically perform many experiments before a break-through is achieved.  Some models are to answer an ad hoc question and can be run in the sandbox.</a:t>
            </a:r>
          </a:p>
          <a:p>
            <a:r>
              <a:rPr lang="en-US" dirty="0"/>
              <a:t>Some models promise to deliver ongoing business value if they are operationalized.</a:t>
            </a:r>
          </a:p>
          <a:p>
            <a:r>
              <a:rPr lang="en-US" dirty="0"/>
              <a:t>Evaluation of which models to invest in further include:</a:t>
            </a:r>
          </a:p>
          <a:p>
            <a:pPr lvl="1"/>
            <a:r>
              <a:rPr lang="en-US" dirty="0"/>
              <a:t>Is the business value sufficient to justify the investment?</a:t>
            </a:r>
          </a:p>
          <a:p>
            <a:pPr lvl="2"/>
            <a:r>
              <a:rPr lang="en-US" dirty="0"/>
              <a:t>What would the cost to turn the model into a business service?</a:t>
            </a:r>
          </a:p>
          <a:p>
            <a:pPr lvl="2"/>
            <a:r>
              <a:rPr lang="en-US" dirty="0"/>
              <a:t>What would be the cost of deployment:</a:t>
            </a:r>
          </a:p>
          <a:p>
            <a:pPr lvl="3"/>
            <a:r>
              <a:rPr lang="en-US" dirty="0"/>
              <a:t>Retraining of staff</a:t>
            </a:r>
          </a:p>
          <a:p>
            <a:pPr lvl="3"/>
            <a:r>
              <a:rPr lang="en-US" dirty="0"/>
              <a:t>Changes to organization and roles</a:t>
            </a:r>
          </a:p>
          <a:p>
            <a:pPr lvl="3"/>
            <a:r>
              <a:rPr lang="en-US" dirty="0"/>
              <a:t>Changes to existing systems</a:t>
            </a:r>
          </a:p>
          <a:p>
            <a:pPr lvl="2"/>
            <a:r>
              <a:rPr lang="en-US" dirty="0"/>
              <a:t>What would be the savings?</a:t>
            </a:r>
          </a:p>
          <a:p>
            <a:pPr lvl="1"/>
            <a:r>
              <a:rPr lang="en-US" dirty="0"/>
              <a:t>How long will this model be effective?</a:t>
            </a:r>
          </a:p>
          <a:p>
            <a:pPr lvl="1"/>
            <a:r>
              <a:rPr lang="en-US" dirty="0"/>
              <a:t>Does this processing of data comply with license and consent associated with it?</a:t>
            </a:r>
          </a:p>
          <a:p>
            <a:pPr lvl="1"/>
            <a:r>
              <a:rPr lang="en-US" dirty="0"/>
              <a:t>Would this processing of data damage the brand of the organization if it were known to the public/customers/business partners?</a:t>
            </a:r>
          </a:p>
          <a:p>
            <a:pPr lvl="1"/>
            <a:endParaRPr lang="en-US" dirty="0"/>
          </a:p>
        </p:txBody>
      </p:sp>
      <p:sp>
        <p:nvSpPr>
          <p:cNvPr id="4" name="Slide Number Placeholder 3">
            <a:extLst>
              <a:ext uri="{FF2B5EF4-FFF2-40B4-BE49-F238E27FC236}">
                <a16:creationId xmlns:a16="http://schemas.microsoft.com/office/drawing/2014/main" id="{4708E3E1-6C91-2940-820E-414CE307583C}"/>
              </a:ext>
            </a:extLst>
          </p:cNvPr>
          <p:cNvSpPr>
            <a:spLocks noGrp="1"/>
          </p:cNvSpPr>
          <p:nvPr>
            <p:ph type="sldNum" idx="12"/>
          </p:nvPr>
        </p:nvSpPr>
        <p:spPr/>
        <p:txBody>
          <a:bodyPr/>
          <a:lstStyle/>
          <a:p>
            <a:pPr>
              <a:buClr>
                <a:srgbClr val="434343"/>
              </a:buClr>
              <a:buSzPct val="25000"/>
              <a:buFont typeface="Arial"/>
              <a:buNone/>
            </a:pPr>
            <a:fld id="{00000000-1234-1234-1234-123412341234}" type="slidenum">
              <a:rPr lang="en-US" sz="1000" smtClean="0"/>
              <a:pPr>
                <a:buClr>
                  <a:srgbClr val="434343"/>
                </a:buClr>
                <a:buSzPct val="25000"/>
                <a:buFont typeface="Arial"/>
                <a:buNone/>
              </a:pPr>
              <a:t>13</a:t>
            </a:fld>
            <a:endParaRPr lang="en-US" sz="1000"/>
          </a:p>
        </p:txBody>
      </p:sp>
    </p:spTree>
    <p:extLst>
      <p:ext uri="{BB962C8B-B14F-4D97-AF65-F5344CB8AC3E}">
        <p14:creationId xmlns:p14="http://schemas.microsoft.com/office/powerpoint/2010/main" val="1456424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CC9DD-A6F6-6542-91A3-2E024805ABFD}"/>
              </a:ext>
            </a:extLst>
          </p:cNvPr>
          <p:cNvSpPr>
            <a:spLocks noGrp="1"/>
          </p:cNvSpPr>
          <p:nvPr>
            <p:ph type="title"/>
          </p:nvPr>
        </p:nvSpPr>
        <p:spPr/>
        <p:txBody>
          <a:bodyPr/>
          <a:lstStyle/>
          <a:p>
            <a:r>
              <a:rPr lang="en-GB" dirty="0"/>
              <a:t>How is the solution built around model?</a:t>
            </a:r>
          </a:p>
        </p:txBody>
      </p:sp>
      <p:sp>
        <p:nvSpPr>
          <p:cNvPr id="3" name="Content Placeholder 2">
            <a:extLst>
              <a:ext uri="{FF2B5EF4-FFF2-40B4-BE49-F238E27FC236}">
                <a16:creationId xmlns:a16="http://schemas.microsoft.com/office/drawing/2014/main" id="{54433E23-4F85-E74C-9895-45AAF4E1BEF6}"/>
              </a:ext>
            </a:extLst>
          </p:cNvPr>
          <p:cNvSpPr>
            <a:spLocks noGrp="1"/>
          </p:cNvSpPr>
          <p:nvPr>
            <p:ph idx="1"/>
          </p:nvPr>
        </p:nvSpPr>
        <p:spPr/>
        <p:txBody>
          <a:bodyPr/>
          <a:lstStyle/>
          <a:p>
            <a:r>
              <a:rPr lang="en-US" dirty="0"/>
              <a:t>Once an analytical model seems to produce the types of results that the business stakeholders are looking for, it needs to be developed into a solution.</a:t>
            </a:r>
          </a:p>
          <a:p>
            <a:r>
              <a:rPr lang="en-US" dirty="0"/>
              <a:t>The solution development process is similar to other software solution processes with additional focus on:</a:t>
            </a:r>
          </a:p>
          <a:p>
            <a:pPr lvl="1"/>
            <a:r>
              <a:rPr lang="en-US" dirty="0"/>
              <a:t>Data engineering to bring data to the model and route the results to where they are needed. </a:t>
            </a:r>
          </a:p>
          <a:p>
            <a:pPr lvl="1"/>
            <a:r>
              <a:rPr lang="en-US" dirty="0"/>
              <a:t>Monitoring to ensure the profile of data feeding the model is not drifting away from the original training set.</a:t>
            </a:r>
          </a:p>
          <a:p>
            <a:pPr lvl="1"/>
            <a:r>
              <a:rPr lang="en-US" dirty="0"/>
              <a:t>Reporting back to the data science team on the efficacy of the model in production.</a:t>
            </a:r>
          </a:p>
          <a:p>
            <a:pPr lvl="1"/>
            <a:r>
              <a:rPr lang="en-US" dirty="0"/>
              <a:t>Scale up and operationalization from an availability </a:t>
            </a:r>
            <a:r>
              <a:rPr lang="en-US" dirty="0" err="1"/>
              <a:t>pov</a:t>
            </a:r>
            <a:r>
              <a:rPr lang="en-US" dirty="0"/>
              <a:t> (</a:t>
            </a:r>
            <a:r>
              <a:rPr lang="en-US" dirty="0" err="1"/>
              <a:t>eg</a:t>
            </a:r>
            <a:r>
              <a:rPr lang="en-US" dirty="0"/>
              <a:t> lump of python may not scale)</a:t>
            </a:r>
          </a:p>
        </p:txBody>
      </p:sp>
      <p:sp>
        <p:nvSpPr>
          <p:cNvPr id="4" name="Slide Number Placeholder 3">
            <a:extLst>
              <a:ext uri="{FF2B5EF4-FFF2-40B4-BE49-F238E27FC236}">
                <a16:creationId xmlns:a16="http://schemas.microsoft.com/office/drawing/2014/main" id="{76D2EC21-DAA5-4546-BA02-2CF34DBDD68A}"/>
              </a:ext>
            </a:extLst>
          </p:cNvPr>
          <p:cNvSpPr>
            <a:spLocks noGrp="1"/>
          </p:cNvSpPr>
          <p:nvPr>
            <p:ph type="sldNum" idx="12"/>
          </p:nvPr>
        </p:nvSpPr>
        <p:spPr/>
        <p:txBody>
          <a:bodyPr/>
          <a:lstStyle/>
          <a:p>
            <a:fld id="{00000000-1234-1234-1234-123412341234}" type="slidenum">
              <a:rPr lang="en-US" smtClean="0"/>
              <a:pPr/>
              <a:t>14</a:t>
            </a:fld>
            <a:endParaRPr lang="en-US"/>
          </a:p>
        </p:txBody>
      </p:sp>
    </p:spTree>
    <p:extLst>
      <p:ext uri="{BB962C8B-B14F-4D97-AF65-F5344CB8AC3E}">
        <p14:creationId xmlns:p14="http://schemas.microsoft.com/office/powerpoint/2010/main" val="2516705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3074" name="Picture 2" descr="C:\Users\Tayyab\Desktop\gwallacelf\17.jpg"/>
          <p:cNvPicPr>
            <a:picLocks noChangeAspect="1" noChangeArrowheads="1"/>
          </p:cNvPicPr>
          <p:nvPr/>
        </p:nvPicPr>
        <p:blipFill rotWithShape="1">
          <a:blip r:embed="rId3"/>
          <a:srcRect b="32570"/>
          <a:stretch/>
        </p:blipFill>
        <p:spPr bwMode="auto">
          <a:xfrm>
            <a:off x="1502585" y="1148217"/>
            <a:ext cx="6193615" cy="2026058"/>
          </a:xfrm>
          <a:prstGeom prst="rect">
            <a:avLst/>
          </a:prstGeom>
          <a:noFill/>
        </p:spPr>
      </p:pic>
      <p:sp>
        <p:nvSpPr>
          <p:cNvPr id="3" name="Slide Number Placeholder 3">
            <a:extLst>
              <a:ext uri="{FF2B5EF4-FFF2-40B4-BE49-F238E27FC236}">
                <a16:creationId xmlns:a16="http://schemas.microsoft.com/office/drawing/2014/main" id="{8D6CEE50-B89E-4F4A-AB9D-B0EA6D5A2982}"/>
              </a:ext>
            </a:extLst>
          </p:cNvPr>
          <p:cNvSpPr txBox="1">
            <a:spLocks/>
          </p:cNvSpPr>
          <p:nvPr/>
        </p:nvSpPr>
        <p:spPr>
          <a:xfrm>
            <a:off x="8556782" y="4956626"/>
            <a:ext cx="548699" cy="18017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buClr>
                <a:srgbClr val="434343"/>
              </a:buClr>
              <a:buSzPct val="25000"/>
              <a:buFont typeface="Arial"/>
              <a:buNone/>
            </a:pPr>
            <a:fld id="{00000000-1234-1234-1234-123412341234}" type="slidenum">
              <a:rPr lang="en-US" sz="1000" smtClean="0"/>
              <a:pPr>
                <a:buClr>
                  <a:srgbClr val="434343"/>
                </a:buClr>
                <a:buSzPct val="25000"/>
                <a:buFont typeface="Arial"/>
                <a:buNone/>
              </a:pPr>
              <a:t>15</a:t>
            </a:fld>
            <a:endParaRPr lang="en-US" sz="1000"/>
          </a:p>
        </p:txBody>
      </p:sp>
    </p:spTree>
    <p:extLst>
      <p:ext uri="{BB962C8B-B14F-4D97-AF65-F5344CB8AC3E}">
        <p14:creationId xmlns:p14="http://schemas.microsoft.com/office/powerpoint/2010/main" val="3759612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71B7EE-CCD4-E649-9CB1-458016A596F0}"/>
              </a:ext>
            </a:extLst>
          </p:cNvPr>
          <p:cNvSpPr>
            <a:spLocks noGrp="1"/>
          </p:cNvSpPr>
          <p:nvPr>
            <p:ph type="title"/>
          </p:nvPr>
        </p:nvSpPr>
        <p:spPr/>
        <p:txBody>
          <a:bodyPr/>
          <a:lstStyle/>
          <a:p>
            <a:r>
              <a:rPr lang="en-US" dirty="0"/>
              <a:t>Governance of analytic/AI models provides benefits</a:t>
            </a:r>
          </a:p>
        </p:txBody>
      </p:sp>
      <p:sp>
        <p:nvSpPr>
          <p:cNvPr id="5" name="Content Placeholder 4">
            <a:extLst>
              <a:ext uri="{FF2B5EF4-FFF2-40B4-BE49-F238E27FC236}">
                <a16:creationId xmlns:a16="http://schemas.microsoft.com/office/drawing/2014/main" id="{1D69AEEB-B6AA-4644-8A7F-419E75B9D81B}"/>
              </a:ext>
            </a:extLst>
          </p:cNvPr>
          <p:cNvSpPr>
            <a:spLocks noGrp="1"/>
          </p:cNvSpPr>
          <p:nvPr>
            <p:ph idx="1"/>
          </p:nvPr>
        </p:nvSpPr>
        <p:spPr/>
        <p:txBody>
          <a:bodyPr/>
          <a:lstStyle/>
          <a:p>
            <a:r>
              <a:rPr lang="en-US" dirty="0"/>
              <a:t>Reduce effort/cost in building valuable analytics models.</a:t>
            </a:r>
          </a:p>
          <a:p>
            <a:r>
              <a:rPr lang="en-US" dirty="0"/>
              <a:t>Increased confidence in resulting recommendations.[</a:t>
            </a:r>
            <a:r>
              <a:rPr lang="en-US" dirty="0" err="1"/>
              <a:t>explainability</a:t>
            </a:r>
            <a:r>
              <a:rPr lang="en-US" dirty="0"/>
              <a:t>]</a:t>
            </a:r>
          </a:p>
          <a:p>
            <a:r>
              <a:rPr lang="en-US" dirty="0"/>
              <a:t>Avoidance of rework and the development of undeployable analytics.</a:t>
            </a:r>
          </a:p>
          <a:p>
            <a:r>
              <a:rPr lang="en-US" dirty="0"/>
              <a:t>Faster time to value and lower cost in production.</a:t>
            </a:r>
          </a:p>
          <a:p>
            <a:r>
              <a:rPr lang="en-US" dirty="0"/>
              <a:t>Smoother path to business adoption.</a:t>
            </a:r>
          </a:p>
          <a:p>
            <a:r>
              <a:rPr lang="en-US" dirty="0"/>
              <a:t>[compliance – </a:t>
            </a:r>
            <a:r>
              <a:rPr lang="en-US" dirty="0" err="1"/>
              <a:t>eg</a:t>
            </a:r>
            <a:r>
              <a:rPr lang="en-US" dirty="0"/>
              <a:t> risk decision not based on non-compliant info]</a:t>
            </a:r>
          </a:p>
          <a:p>
            <a:endParaRPr lang="en-US" dirty="0"/>
          </a:p>
        </p:txBody>
      </p:sp>
      <p:sp>
        <p:nvSpPr>
          <p:cNvPr id="3" name="Slide Number Placeholder 2">
            <a:extLst>
              <a:ext uri="{FF2B5EF4-FFF2-40B4-BE49-F238E27FC236}">
                <a16:creationId xmlns:a16="http://schemas.microsoft.com/office/drawing/2014/main" id="{E06433A9-B122-F942-B4ED-DE18D1AE3823}"/>
              </a:ext>
            </a:extLst>
          </p:cNvPr>
          <p:cNvSpPr>
            <a:spLocks noGrp="1"/>
          </p:cNvSpPr>
          <p:nvPr>
            <p:ph type="sldNum" idx="12"/>
          </p:nvPr>
        </p:nvSpPr>
        <p:spPr/>
        <p:txBody>
          <a:bodyPr/>
          <a:lstStyle/>
          <a:p>
            <a:pPr>
              <a:buClr>
                <a:srgbClr val="434343"/>
              </a:buClr>
              <a:buSzPct val="25000"/>
              <a:buFont typeface="Arial"/>
              <a:buNone/>
            </a:pPr>
            <a:fld id="{00000000-1234-1234-1234-123412341234}" type="slidenum">
              <a:rPr lang="en-US" sz="1000" smtClean="0"/>
              <a:pPr>
                <a:buClr>
                  <a:srgbClr val="434343"/>
                </a:buClr>
                <a:buSzPct val="25000"/>
                <a:buFont typeface="Arial"/>
                <a:buNone/>
              </a:pPr>
              <a:t>2</a:t>
            </a:fld>
            <a:endParaRPr lang="en-US" sz="1000"/>
          </a:p>
        </p:txBody>
      </p:sp>
    </p:spTree>
    <p:extLst>
      <p:ext uri="{BB962C8B-B14F-4D97-AF65-F5344CB8AC3E}">
        <p14:creationId xmlns:p14="http://schemas.microsoft.com/office/powerpoint/2010/main" val="4061427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19D0A-0070-6544-B82A-BDF2F3453E1D}"/>
              </a:ext>
            </a:extLst>
          </p:cNvPr>
          <p:cNvSpPr>
            <a:spLocks noGrp="1"/>
          </p:cNvSpPr>
          <p:nvPr>
            <p:ph type="title"/>
          </p:nvPr>
        </p:nvSpPr>
        <p:spPr/>
        <p:txBody>
          <a:bodyPr/>
          <a:lstStyle/>
          <a:p>
            <a:r>
              <a:rPr lang="en-US" dirty="0"/>
              <a:t>Data science development process</a:t>
            </a:r>
          </a:p>
        </p:txBody>
      </p:sp>
      <p:sp>
        <p:nvSpPr>
          <p:cNvPr id="3" name="Content Placeholder 2">
            <a:extLst>
              <a:ext uri="{FF2B5EF4-FFF2-40B4-BE49-F238E27FC236}">
                <a16:creationId xmlns:a16="http://schemas.microsoft.com/office/drawing/2014/main" id="{24A89FCF-64B7-EA48-94B4-CC030B43F89E}"/>
              </a:ext>
            </a:extLst>
          </p:cNvPr>
          <p:cNvSpPr>
            <a:spLocks noGrp="1"/>
          </p:cNvSpPr>
          <p:nvPr>
            <p:ph idx="1"/>
          </p:nvPr>
        </p:nvSpPr>
        <p:spPr/>
        <p:txBody>
          <a:bodyPr>
            <a:normAutofit fontScale="92500" lnSpcReduction="20000"/>
          </a:bodyPr>
          <a:lstStyle/>
          <a:p>
            <a:r>
              <a:rPr lang="en-US" dirty="0"/>
              <a:t>Many data scientists are trained at university to use a variety of their own tools and download data as they need from the internet and other unsecured sites.</a:t>
            </a:r>
          </a:p>
          <a:p>
            <a:r>
              <a:rPr lang="en-US" dirty="0"/>
              <a:t>There can be resistance to changing this mode of operating when they transition to the workforce.</a:t>
            </a:r>
          </a:p>
          <a:p>
            <a:r>
              <a:rPr lang="en-US" dirty="0"/>
              <a:t>Little formality is needed for experimentation with public data and to provide ad hoc answers to low risk questions.</a:t>
            </a:r>
          </a:p>
          <a:p>
            <a:r>
              <a:rPr lang="en-US" dirty="0"/>
              <a:t>However, for many organizations:</a:t>
            </a:r>
          </a:p>
          <a:p>
            <a:pPr lvl="1"/>
            <a:r>
              <a:rPr lang="en-US" dirty="0"/>
              <a:t>Their data is sensitive (personal or commercial)</a:t>
            </a:r>
          </a:p>
          <a:p>
            <a:pPr lvl="1"/>
            <a:r>
              <a:rPr lang="en-US" dirty="0"/>
              <a:t>The results of data science will impact the business’s operation (this is the point of it </a:t>
            </a:r>
            <a:r>
              <a:rPr lang="en-US" dirty="0">
                <a:sym typeface="Wingdings" pitchFamily="2" charset="2"/>
              </a:rPr>
              <a:t> )</a:t>
            </a:r>
          </a:p>
          <a:p>
            <a:pPr lvl="1"/>
            <a:r>
              <a:rPr lang="en-US" dirty="0">
                <a:sym typeface="Wingdings" pitchFamily="2" charset="2"/>
              </a:rPr>
              <a:t>The organization needs to demonstrate that it is compliant with regulations and the data’s licenses.</a:t>
            </a:r>
          </a:p>
          <a:p>
            <a:r>
              <a:rPr lang="en-US" dirty="0"/>
              <a:t>Organizations need to govern data science processes to have assurance that the analytical models are accurate and ethical for their business.</a:t>
            </a:r>
          </a:p>
          <a:p>
            <a:pPr lvl="1"/>
            <a:endParaRPr lang="en-US" dirty="0"/>
          </a:p>
          <a:p>
            <a:endParaRPr lang="en-US" dirty="0"/>
          </a:p>
        </p:txBody>
      </p:sp>
      <p:sp>
        <p:nvSpPr>
          <p:cNvPr id="4" name="Slide Number Placeholder 3">
            <a:extLst>
              <a:ext uri="{FF2B5EF4-FFF2-40B4-BE49-F238E27FC236}">
                <a16:creationId xmlns:a16="http://schemas.microsoft.com/office/drawing/2014/main" id="{AFC981B6-9BB4-244B-8A59-7AEEBB05B27E}"/>
              </a:ext>
            </a:extLst>
          </p:cNvPr>
          <p:cNvSpPr>
            <a:spLocks noGrp="1"/>
          </p:cNvSpPr>
          <p:nvPr>
            <p:ph type="sldNum" idx="12"/>
          </p:nvPr>
        </p:nvSpPr>
        <p:spPr/>
        <p:txBody>
          <a:bodyPr/>
          <a:lstStyle/>
          <a:p>
            <a:pPr>
              <a:buClr>
                <a:srgbClr val="434343"/>
              </a:buClr>
              <a:buSzPct val="25000"/>
              <a:buFont typeface="Arial"/>
              <a:buNone/>
            </a:pPr>
            <a:fld id="{00000000-1234-1234-1234-123412341234}" type="slidenum">
              <a:rPr lang="en-US" sz="1000" smtClean="0"/>
              <a:pPr>
                <a:buClr>
                  <a:srgbClr val="434343"/>
                </a:buClr>
                <a:buSzPct val="25000"/>
                <a:buFont typeface="Arial"/>
                <a:buNone/>
              </a:pPr>
              <a:t>3</a:t>
            </a:fld>
            <a:endParaRPr lang="en-US" sz="1000"/>
          </a:p>
        </p:txBody>
      </p:sp>
    </p:spTree>
    <p:extLst>
      <p:ext uri="{BB962C8B-B14F-4D97-AF65-F5344CB8AC3E}">
        <p14:creationId xmlns:p14="http://schemas.microsoft.com/office/powerpoint/2010/main" val="587960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dirty="0">
                <a:latin typeface="Arial" charset="0"/>
                <a:ea typeface="MS PGothic" charset="0"/>
              </a:rPr>
              <a:t>Real-time analytics lifecycle (simplified)</a:t>
            </a:r>
          </a:p>
        </p:txBody>
      </p:sp>
      <p:grpSp>
        <p:nvGrpSpPr>
          <p:cNvPr id="5" name="Group 4"/>
          <p:cNvGrpSpPr/>
          <p:nvPr/>
        </p:nvGrpSpPr>
        <p:grpSpPr>
          <a:xfrm>
            <a:off x="2117915" y="1243827"/>
            <a:ext cx="4572000" cy="3048000"/>
            <a:chOff x="1598702" y="1695784"/>
            <a:chExt cx="6096000" cy="4064000"/>
          </a:xfrm>
        </p:grpSpPr>
        <p:graphicFrame>
          <p:nvGraphicFramePr>
            <p:cNvPr id="2" name="Diagram 1"/>
            <p:cNvGraphicFramePr/>
            <p:nvPr>
              <p:extLst>
                <p:ext uri="{D42A27DB-BD31-4B8C-83A1-F6EECF244321}">
                  <p14:modId xmlns:p14="http://schemas.microsoft.com/office/powerpoint/2010/main" val="3312847336"/>
                </p:ext>
              </p:extLst>
            </p:nvPr>
          </p:nvGraphicFramePr>
          <p:xfrm>
            <a:off x="1598702" y="169578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bwMode="auto">
            <a:xfrm>
              <a:off x="2782653" y="3025176"/>
              <a:ext cx="1124668" cy="338555"/>
            </a:xfrm>
            <a:prstGeom prst="rect">
              <a:avLst/>
            </a:prstGeom>
            <a:noFill/>
            <a:ln w="9525">
              <a:solidFill>
                <a:schemeClr val="accent1"/>
              </a:solidFill>
              <a:miter lim="800000"/>
              <a:headEnd/>
              <a:tailEnd/>
            </a:ln>
          </p:spPr>
          <p:txBody>
            <a:bodyPr wrap="none" rtlCol="0">
              <a:prstTxWarp prst="textNoShape">
                <a:avLst/>
              </a:prstTxWarp>
              <a:spAutoFit/>
            </a:bodyPr>
            <a:lstStyle/>
            <a:p>
              <a:r>
                <a:rPr lang="en-US" sz="1050" b="1" dirty="0">
                  <a:solidFill>
                    <a:schemeClr val="accent1"/>
                  </a:solidFill>
                  <a:latin typeface="Calibri" pitchFamily="-1" charset="0"/>
                </a:rPr>
                <a:t>Locate Data</a:t>
              </a:r>
            </a:p>
          </p:txBody>
        </p:sp>
        <p:sp>
          <p:nvSpPr>
            <p:cNvPr id="7" name="TextBox 6"/>
            <p:cNvSpPr txBox="1"/>
            <p:nvPr/>
          </p:nvSpPr>
          <p:spPr bwMode="auto">
            <a:xfrm>
              <a:off x="5064051" y="3046859"/>
              <a:ext cx="1870597" cy="338555"/>
            </a:xfrm>
            <a:prstGeom prst="rect">
              <a:avLst/>
            </a:prstGeom>
            <a:noFill/>
            <a:ln w="9525">
              <a:solidFill>
                <a:schemeClr val="accent1"/>
              </a:solidFill>
              <a:miter lim="800000"/>
              <a:headEnd/>
              <a:tailEnd/>
            </a:ln>
          </p:spPr>
          <p:txBody>
            <a:bodyPr wrap="none" rtlCol="0">
              <a:prstTxWarp prst="textNoShape">
                <a:avLst/>
              </a:prstTxWarp>
              <a:spAutoFit/>
            </a:bodyPr>
            <a:lstStyle/>
            <a:p>
              <a:r>
                <a:rPr lang="en-US" sz="1050" b="1" dirty="0">
                  <a:solidFill>
                    <a:schemeClr val="accent1"/>
                  </a:solidFill>
                  <a:latin typeface="Calibri" pitchFamily="-1" charset="0"/>
                </a:rPr>
                <a:t>Build Analytic Models</a:t>
              </a:r>
            </a:p>
          </p:txBody>
        </p:sp>
        <p:sp>
          <p:nvSpPr>
            <p:cNvPr id="8" name="TextBox 7"/>
            <p:cNvSpPr txBox="1"/>
            <p:nvPr/>
          </p:nvSpPr>
          <p:spPr bwMode="auto">
            <a:xfrm>
              <a:off x="3797113" y="5309412"/>
              <a:ext cx="1780829" cy="338555"/>
            </a:xfrm>
            <a:prstGeom prst="rect">
              <a:avLst/>
            </a:prstGeom>
            <a:noFill/>
            <a:ln w="9525">
              <a:solidFill>
                <a:schemeClr val="accent1"/>
              </a:solidFill>
              <a:miter lim="800000"/>
              <a:headEnd/>
              <a:tailEnd/>
            </a:ln>
          </p:spPr>
          <p:txBody>
            <a:bodyPr wrap="none" rtlCol="0">
              <a:prstTxWarp prst="textNoShape">
                <a:avLst/>
              </a:prstTxWarp>
              <a:spAutoFit/>
            </a:bodyPr>
            <a:lstStyle/>
            <a:p>
              <a:r>
                <a:rPr lang="en-US" sz="1050" b="1" dirty="0">
                  <a:solidFill>
                    <a:schemeClr val="accent1"/>
                  </a:solidFill>
                  <a:latin typeface="Calibri" pitchFamily="-1" charset="0"/>
                </a:rPr>
                <a:t>Run Analytic Models</a:t>
              </a:r>
            </a:p>
          </p:txBody>
        </p:sp>
      </p:grpSp>
      <p:sp>
        <p:nvSpPr>
          <p:cNvPr id="9" name="Slide Number Placeholder 2">
            <a:extLst>
              <a:ext uri="{FF2B5EF4-FFF2-40B4-BE49-F238E27FC236}">
                <a16:creationId xmlns:a16="http://schemas.microsoft.com/office/drawing/2014/main" id="{D87B15CC-4B4B-F246-9972-F396A4CD9946}"/>
              </a:ext>
            </a:extLst>
          </p:cNvPr>
          <p:cNvSpPr txBox="1">
            <a:spLocks/>
          </p:cNvSpPr>
          <p:nvPr/>
        </p:nvSpPr>
        <p:spPr>
          <a:xfrm>
            <a:off x="8594725" y="4956175"/>
            <a:ext cx="549275" cy="180975"/>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accent6">
                    <a:lumMod val="50000"/>
                  </a:schemeClr>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buClr>
                <a:srgbClr val="434343"/>
              </a:buClr>
              <a:buSzPct val="25000"/>
              <a:buFont typeface="Arial"/>
              <a:buNone/>
            </a:pPr>
            <a:fld id="{00000000-1234-1234-1234-123412341234}" type="slidenum">
              <a:rPr lang="en-US" sz="1000" smtClean="0"/>
              <a:pPr>
                <a:buClr>
                  <a:srgbClr val="434343"/>
                </a:buClr>
                <a:buSzPct val="25000"/>
                <a:buFont typeface="Arial"/>
                <a:buNone/>
              </a:pPr>
              <a:t>4</a:t>
            </a:fld>
            <a:endParaRPr lang="en-US" sz="1000"/>
          </a:p>
        </p:txBody>
      </p:sp>
    </p:spTree>
    <p:extLst>
      <p:ext uri="{BB962C8B-B14F-4D97-AF65-F5344CB8AC3E}">
        <p14:creationId xmlns:p14="http://schemas.microsoft.com/office/powerpoint/2010/main" val="3664138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dirty="0">
                <a:latin typeface="Arial" charset="0"/>
                <a:ea typeface="MS PGothic" charset="0"/>
              </a:rPr>
              <a:t>Questions arising</a:t>
            </a:r>
          </a:p>
        </p:txBody>
      </p:sp>
      <p:grpSp>
        <p:nvGrpSpPr>
          <p:cNvPr id="5" name="Group 4"/>
          <p:cNvGrpSpPr/>
          <p:nvPr/>
        </p:nvGrpSpPr>
        <p:grpSpPr>
          <a:xfrm>
            <a:off x="2117915" y="1243827"/>
            <a:ext cx="4572000" cy="3048000"/>
            <a:chOff x="1598702" y="1695784"/>
            <a:chExt cx="6096000" cy="4064000"/>
          </a:xfrm>
        </p:grpSpPr>
        <p:graphicFrame>
          <p:nvGraphicFramePr>
            <p:cNvPr id="2" name="Diagram 1"/>
            <p:cNvGraphicFramePr/>
            <p:nvPr>
              <p:extLst/>
            </p:nvPr>
          </p:nvGraphicFramePr>
          <p:xfrm>
            <a:off x="1598702" y="169578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bwMode="auto">
            <a:xfrm>
              <a:off x="2782653" y="3025176"/>
              <a:ext cx="1124668" cy="338555"/>
            </a:xfrm>
            <a:prstGeom prst="rect">
              <a:avLst/>
            </a:prstGeom>
            <a:noFill/>
            <a:ln w="9525">
              <a:solidFill>
                <a:schemeClr val="accent1"/>
              </a:solidFill>
              <a:miter lim="800000"/>
              <a:headEnd/>
              <a:tailEnd/>
            </a:ln>
          </p:spPr>
          <p:txBody>
            <a:bodyPr wrap="none" rtlCol="0">
              <a:prstTxWarp prst="textNoShape">
                <a:avLst/>
              </a:prstTxWarp>
              <a:spAutoFit/>
            </a:bodyPr>
            <a:lstStyle/>
            <a:p>
              <a:r>
                <a:rPr lang="en-US" sz="1050" b="1" dirty="0">
                  <a:solidFill>
                    <a:schemeClr val="accent1"/>
                  </a:solidFill>
                  <a:latin typeface="Calibri" pitchFamily="-1" charset="0"/>
                </a:rPr>
                <a:t>Locate Data</a:t>
              </a:r>
            </a:p>
          </p:txBody>
        </p:sp>
        <p:sp>
          <p:nvSpPr>
            <p:cNvPr id="7" name="TextBox 6"/>
            <p:cNvSpPr txBox="1"/>
            <p:nvPr/>
          </p:nvSpPr>
          <p:spPr bwMode="auto">
            <a:xfrm>
              <a:off x="5064051" y="3046859"/>
              <a:ext cx="1870597" cy="338555"/>
            </a:xfrm>
            <a:prstGeom prst="rect">
              <a:avLst/>
            </a:prstGeom>
            <a:noFill/>
            <a:ln w="9525">
              <a:solidFill>
                <a:schemeClr val="accent1"/>
              </a:solidFill>
              <a:miter lim="800000"/>
              <a:headEnd/>
              <a:tailEnd/>
            </a:ln>
          </p:spPr>
          <p:txBody>
            <a:bodyPr wrap="none" rtlCol="0">
              <a:prstTxWarp prst="textNoShape">
                <a:avLst/>
              </a:prstTxWarp>
              <a:spAutoFit/>
            </a:bodyPr>
            <a:lstStyle/>
            <a:p>
              <a:r>
                <a:rPr lang="en-US" sz="1050" b="1" dirty="0">
                  <a:solidFill>
                    <a:schemeClr val="accent1"/>
                  </a:solidFill>
                  <a:latin typeface="Calibri" pitchFamily="-1" charset="0"/>
                </a:rPr>
                <a:t>Build Analytic Models</a:t>
              </a:r>
            </a:p>
          </p:txBody>
        </p:sp>
        <p:sp>
          <p:nvSpPr>
            <p:cNvPr id="8" name="TextBox 7"/>
            <p:cNvSpPr txBox="1"/>
            <p:nvPr/>
          </p:nvSpPr>
          <p:spPr bwMode="auto">
            <a:xfrm>
              <a:off x="3797113" y="5309412"/>
              <a:ext cx="1780829" cy="338555"/>
            </a:xfrm>
            <a:prstGeom prst="rect">
              <a:avLst/>
            </a:prstGeom>
            <a:noFill/>
            <a:ln w="9525">
              <a:solidFill>
                <a:schemeClr val="accent1"/>
              </a:solidFill>
              <a:miter lim="800000"/>
              <a:headEnd/>
              <a:tailEnd/>
            </a:ln>
          </p:spPr>
          <p:txBody>
            <a:bodyPr wrap="none" rtlCol="0">
              <a:prstTxWarp prst="textNoShape">
                <a:avLst/>
              </a:prstTxWarp>
              <a:spAutoFit/>
            </a:bodyPr>
            <a:lstStyle/>
            <a:p>
              <a:r>
                <a:rPr lang="en-US" sz="1050" b="1" dirty="0">
                  <a:solidFill>
                    <a:schemeClr val="accent1"/>
                  </a:solidFill>
                  <a:latin typeface="Calibri" pitchFamily="-1" charset="0"/>
                </a:rPr>
                <a:t>Run Analytic Models</a:t>
              </a:r>
            </a:p>
          </p:txBody>
        </p:sp>
      </p:grpSp>
      <p:sp>
        <p:nvSpPr>
          <p:cNvPr id="9" name="Slide Number Placeholder 2">
            <a:extLst>
              <a:ext uri="{FF2B5EF4-FFF2-40B4-BE49-F238E27FC236}">
                <a16:creationId xmlns:a16="http://schemas.microsoft.com/office/drawing/2014/main" id="{D87B15CC-4B4B-F246-9972-F396A4CD9946}"/>
              </a:ext>
            </a:extLst>
          </p:cNvPr>
          <p:cNvSpPr txBox="1">
            <a:spLocks/>
          </p:cNvSpPr>
          <p:nvPr/>
        </p:nvSpPr>
        <p:spPr>
          <a:xfrm>
            <a:off x="8594725" y="4956175"/>
            <a:ext cx="549275" cy="180975"/>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accent6">
                    <a:lumMod val="50000"/>
                  </a:schemeClr>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buClr>
                <a:srgbClr val="434343"/>
              </a:buClr>
              <a:buSzPct val="25000"/>
              <a:buFont typeface="Arial"/>
              <a:buNone/>
            </a:pPr>
            <a:fld id="{00000000-1234-1234-1234-123412341234}" type="slidenum">
              <a:rPr lang="en-US" sz="1000" smtClean="0"/>
              <a:pPr>
                <a:buClr>
                  <a:srgbClr val="434343"/>
                </a:buClr>
                <a:buSzPct val="25000"/>
                <a:buFont typeface="Arial"/>
                <a:buNone/>
              </a:pPr>
              <a:t>5</a:t>
            </a:fld>
            <a:endParaRPr lang="en-US" sz="1000"/>
          </a:p>
        </p:txBody>
      </p:sp>
      <p:sp>
        <p:nvSpPr>
          <p:cNvPr id="3" name="Rounded Rectangular Callout 2">
            <a:extLst>
              <a:ext uri="{FF2B5EF4-FFF2-40B4-BE49-F238E27FC236}">
                <a16:creationId xmlns:a16="http://schemas.microsoft.com/office/drawing/2014/main" id="{B01FC702-C525-154E-8356-A10AFFE6DBD8}"/>
              </a:ext>
            </a:extLst>
          </p:cNvPr>
          <p:cNvSpPr/>
          <p:nvPr/>
        </p:nvSpPr>
        <p:spPr>
          <a:xfrm>
            <a:off x="5294684" y="289077"/>
            <a:ext cx="2020516" cy="814751"/>
          </a:xfrm>
          <a:prstGeom prst="wedgeRoundRectCallout">
            <a:avLst>
              <a:gd name="adj1" fmla="val -39076"/>
              <a:gd name="adj2" fmla="val 132202"/>
              <a:gd name="adj3" fmla="val 16667"/>
            </a:avLst>
          </a:prstGeom>
          <a:solidFill>
            <a:srgbClr val="6DCCD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accent6">
                    <a:lumMod val="50000"/>
                  </a:schemeClr>
                </a:solidFill>
                <a:effectLst>
                  <a:outerShdw blurRad="38100" dist="19050" dir="2700000" algn="tl" rotWithShape="0">
                    <a:schemeClr val="dk1">
                      <a:alpha val="40000"/>
                    </a:schemeClr>
                  </a:outerShdw>
                </a:effectLst>
              </a:rPr>
              <a:t>What processes and checks do the data scientists use?</a:t>
            </a:r>
          </a:p>
        </p:txBody>
      </p:sp>
      <p:sp>
        <p:nvSpPr>
          <p:cNvPr id="10" name="Rounded Rectangular Callout 9">
            <a:extLst>
              <a:ext uri="{FF2B5EF4-FFF2-40B4-BE49-F238E27FC236}">
                <a16:creationId xmlns:a16="http://schemas.microsoft.com/office/drawing/2014/main" id="{8E00F614-48A9-D74C-8D69-97B3B4768AED}"/>
              </a:ext>
            </a:extLst>
          </p:cNvPr>
          <p:cNvSpPr/>
          <p:nvPr/>
        </p:nvSpPr>
        <p:spPr>
          <a:xfrm>
            <a:off x="467534" y="2132670"/>
            <a:ext cx="1650381" cy="751927"/>
          </a:xfrm>
          <a:prstGeom prst="wedgeRoundRectCallout">
            <a:avLst>
              <a:gd name="adj1" fmla="val 90653"/>
              <a:gd name="adj2" fmla="val -35379"/>
              <a:gd name="adj3" fmla="val 16667"/>
            </a:avLst>
          </a:prstGeom>
          <a:solidFill>
            <a:srgbClr val="6DCCD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accent6">
                    <a:lumMod val="50000"/>
                  </a:schemeClr>
                </a:solidFill>
                <a:effectLst>
                  <a:outerShdw blurRad="38100" dist="19050" dir="2700000" algn="tl" rotWithShape="0">
                    <a:schemeClr val="dk1">
                      <a:alpha val="40000"/>
                    </a:schemeClr>
                  </a:outerShdw>
                </a:effectLst>
              </a:rPr>
              <a:t>How are requirements described?</a:t>
            </a:r>
          </a:p>
        </p:txBody>
      </p:sp>
      <p:sp>
        <p:nvSpPr>
          <p:cNvPr id="11" name="Rounded Rectangular Callout 10">
            <a:extLst>
              <a:ext uri="{FF2B5EF4-FFF2-40B4-BE49-F238E27FC236}">
                <a16:creationId xmlns:a16="http://schemas.microsoft.com/office/drawing/2014/main" id="{FA9D17C5-5D5E-6C4D-A3DD-E5518BD586C1}"/>
              </a:ext>
            </a:extLst>
          </p:cNvPr>
          <p:cNvSpPr/>
          <p:nvPr/>
        </p:nvSpPr>
        <p:spPr>
          <a:xfrm>
            <a:off x="3146248" y="350561"/>
            <a:ext cx="1650381" cy="601083"/>
          </a:xfrm>
          <a:prstGeom prst="wedgeRoundRectCallout">
            <a:avLst>
              <a:gd name="adj1" fmla="val 21735"/>
              <a:gd name="adj2" fmla="val 126270"/>
              <a:gd name="adj3" fmla="val 16667"/>
            </a:avLst>
          </a:prstGeom>
          <a:solidFill>
            <a:srgbClr val="6DCCD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accent6">
                    <a:lumMod val="50000"/>
                  </a:schemeClr>
                </a:solidFill>
                <a:effectLst>
                  <a:outerShdw blurRad="38100" dist="19050" dir="2700000" algn="tl" rotWithShape="0">
                    <a:schemeClr val="dk1">
                      <a:alpha val="40000"/>
                    </a:schemeClr>
                  </a:outerShdw>
                </a:effectLst>
              </a:rPr>
              <a:t>How is data sourced?</a:t>
            </a:r>
          </a:p>
        </p:txBody>
      </p:sp>
      <p:sp>
        <p:nvSpPr>
          <p:cNvPr id="12" name="Rounded Rectangular Callout 11">
            <a:extLst>
              <a:ext uri="{FF2B5EF4-FFF2-40B4-BE49-F238E27FC236}">
                <a16:creationId xmlns:a16="http://schemas.microsoft.com/office/drawing/2014/main" id="{A1840110-8F44-F643-BE32-682FE46D025A}"/>
              </a:ext>
            </a:extLst>
          </p:cNvPr>
          <p:cNvSpPr/>
          <p:nvPr/>
        </p:nvSpPr>
        <p:spPr>
          <a:xfrm>
            <a:off x="6661943" y="2931569"/>
            <a:ext cx="2108114" cy="751927"/>
          </a:xfrm>
          <a:prstGeom prst="wedgeRoundRectCallout">
            <a:avLst>
              <a:gd name="adj1" fmla="val -94268"/>
              <a:gd name="adj2" fmla="val -45760"/>
              <a:gd name="adj3" fmla="val 16667"/>
            </a:avLst>
          </a:prstGeom>
          <a:solidFill>
            <a:srgbClr val="6DCCD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accent6">
                    <a:lumMod val="50000"/>
                  </a:schemeClr>
                </a:solidFill>
                <a:effectLst>
                  <a:outerShdw blurRad="38100" dist="19050" dir="2700000" algn="tl" rotWithShape="0">
                    <a:schemeClr val="dk1">
                      <a:alpha val="40000"/>
                    </a:schemeClr>
                  </a:outerShdw>
                </a:effectLst>
              </a:rPr>
              <a:t>How is the model evaluated before further development?</a:t>
            </a:r>
          </a:p>
        </p:txBody>
      </p:sp>
      <p:sp>
        <p:nvSpPr>
          <p:cNvPr id="13" name="Rounded Rectangular Callout 12">
            <a:extLst>
              <a:ext uri="{FF2B5EF4-FFF2-40B4-BE49-F238E27FC236}">
                <a16:creationId xmlns:a16="http://schemas.microsoft.com/office/drawing/2014/main" id="{150DAF01-A631-0848-B000-084FC6BD2BB7}"/>
              </a:ext>
            </a:extLst>
          </p:cNvPr>
          <p:cNvSpPr/>
          <p:nvPr/>
        </p:nvSpPr>
        <p:spPr>
          <a:xfrm>
            <a:off x="5643506" y="3800276"/>
            <a:ext cx="1650381" cy="751927"/>
          </a:xfrm>
          <a:prstGeom prst="wedgeRoundRectCallout">
            <a:avLst>
              <a:gd name="adj1" fmla="val -55292"/>
              <a:gd name="adj2" fmla="val -102115"/>
              <a:gd name="adj3" fmla="val 16667"/>
            </a:avLst>
          </a:prstGeom>
          <a:solidFill>
            <a:srgbClr val="6DCCD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accent6">
                    <a:lumMod val="50000"/>
                  </a:schemeClr>
                </a:solidFill>
                <a:effectLst>
                  <a:outerShdw blurRad="38100" dist="19050" dir="2700000" algn="tl" rotWithShape="0">
                    <a:schemeClr val="dk1">
                      <a:alpha val="40000"/>
                    </a:schemeClr>
                  </a:outerShdw>
                </a:effectLst>
              </a:rPr>
              <a:t>How is the solution built around model?</a:t>
            </a:r>
          </a:p>
        </p:txBody>
      </p:sp>
      <p:sp>
        <p:nvSpPr>
          <p:cNvPr id="14" name="Rounded Rectangular Callout 13">
            <a:extLst>
              <a:ext uri="{FF2B5EF4-FFF2-40B4-BE49-F238E27FC236}">
                <a16:creationId xmlns:a16="http://schemas.microsoft.com/office/drawing/2014/main" id="{510E6A7C-EA47-1744-BAE0-A350252D6A4E}"/>
              </a:ext>
            </a:extLst>
          </p:cNvPr>
          <p:cNvSpPr/>
          <p:nvPr/>
        </p:nvSpPr>
        <p:spPr>
          <a:xfrm>
            <a:off x="6580895" y="1207516"/>
            <a:ext cx="1650381" cy="751927"/>
          </a:xfrm>
          <a:prstGeom prst="wedgeRoundRectCallout">
            <a:avLst>
              <a:gd name="adj1" fmla="val -90427"/>
              <a:gd name="adj2" fmla="val 59534"/>
              <a:gd name="adj3" fmla="val 16667"/>
            </a:avLst>
          </a:prstGeom>
          <a:solidFill>
            <a:srgbClr val="6DCCD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accent6">
                    <a:lumMod val="50000"/>
                  </a:schemeClr>
                </a:solidFill>
                <a:effectLst>
                  <a:outerShdw blurRad="38100" dist="19050" dir="2700000" algn="tl" rotWithShape="0">
                    <a:schemeClr val="dk1">
                      <a:alpha val="40000"/>
                    </a:schemeClr>
                  </a:outerShdw>
                </a:effectLst>
              </a:rPr>
              <a:t>Are external models used?</a:t>
            </a:r>
          </a:p>
        </p:txBody>
      </p:sp>
      <p:sp>
        <p:nvSpPr>
          <p:cNvPr id="15" name="Rounded Rectangular Callout 14">
            <a:extLst>
              <a:ext uri="{FF2B5EF4-FFF2-40B4-BE49-F238E27FC236}">
                <a16:creationId xmlns:a16="http://schemas.microsoft.com/office/drawing/2014/main" id="{67FFB52C-0FBC-D54A-A86E-5365A4B356AB}"/>
              </a:ext>
            </a:extLst>
          </p:cNvPr>
          <p:cNvSpPr/>
          <p:nvPr/>
        </p:nvSpPr>
        <p:spPr>
          <a:xfrm>
            <a:off x="1838318" y="4102496"/>
            <a:ext cx="1650381" cy="751927"/>
          </a:xfrm>
          <a:prstGeom prst="wedgeRoundRectCallout">
            <a:avLst>
              <a:gd name="adj1" fmla="val 64978"/>
              <a:gd name="adj2" fmla="val -53175"/>
              <a:gd name="adj3" fmla="val 16667"/>
            </a:avLst>
          </a:prstGeom>
          <a:solidFill>
            <a:srgbClr val="6DCCD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accent6">
                    <a:lumMod val="50000"/>
                  </a:schemeClr>
                </a:solidFill>
                <a:effectLst>
                  <a:outerShdw blurRad="38100" dist="19050" dir="2700000" algn="tl" rotWithShape="0">
                    <a:schemeClr val="dk1">
                      <a:alpha val="40000"/>
                    </a:schemeClr>
                  </a:outerShdw>
                </a:effectLst>
              </a:rPr>
              <a:t>How is the model evaluated in production?</a:t>
            </a:r>
          </a:p>
        </p:txBody>
      </p:sp>
      <p:sp>
        <p:nvSpPr>
          <p:cNvPr id="16" name="Rounded Rectangular Callout 15">
            <a:extLst>
              <a:ext uri="{FF2B5EF4-FFF2-40B4-BE49-F238E27FC236}">
                <a16:creationId xmlns:a16="http://schemas.microsoft.com/office/drawing/2014/main" id="{DB8EA510-D986-554E-AED8-F97E920A3645}"/>
              </a:ext>
            </a:extLst>
          </p:cNvPr>
          <p:cNvSpPr/>
          <p:nvPr/>
        </p:nvSpPr>
        <p:spPr>
          <a:xfrm>
            <a:off x="880947" y="3271171"/>
            <a:ext cx="1767246" cy="751927"/>
          </a:xfrm>
          <a:prstGeom prst="wedgeRoundRectCallout">
            <a:avLst>
              <a:gd name="adj1" fmla="val 82015"/>
              <a:gd name="adj2" fmla="val -79869"/>
              <a:gd name="adj3" fmla="val 16667"/>
            </a:avLst>
          </a:prstGeom>
          <a:solidFill>
            <a:srgbClr val="6DCCD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accent6">
                    <a:lumMod val="50000"/>
                  </a:schemeClr>
                </a:solidFill>
                <a:effectLst>
                  <a:outerShdw blurRad="38100" dist="19050" dir="2700000" algn="tl" rotWithShape="0">
                    <a:schemeClr val="dk1">
                      <a:alpha val="40000"/>
                    </a:schemeClr>
                  </a:outerShdw>
                </a:effectLst>
              </a:rPr>
              <a:t>What feedback is passed to the data science team?</a:t>
            </a:r>
          </a:p>
        </p:txBody>
      </p:sp>
      <p:sp>
        <p:nvSpPr>
          <p:cNvPr id="17" name="Rounded Rectangular Callout 16">
            <a:extLst>
              <a:ext uri="{FF2B5EF4-FFF2-40B4-BE49-F238E27FC236}">
                <a16:creationId xmlns:a16="http://schemas.microsoft.com/office/drawing/2014/main" id="{7C462DED-BF14-6741-8F54-CFBD81159163}"/>
              </a:ext>
            </a:extLst>
          </p:cNvPr>
          <p:cNvSpPr/>
          <p:nvPr/>
        </p:nvSpPr>
        <p:spPr>
          <a:xfrm>
            <a:off x="997812" y="933247"/>
            <a:ext cx="1650381" cy="751927"/>
          </a:xfrm>
          <a:prstGeom prst="wedgeRoundRectCallout">
            <a:avLst>
              <a:gd name="adj1" fmla="val 60924"/>
              <a:gd name="adj2" fmla="val 102542"/>
              <a:gd name="adj3" fmla="val 16667"/>
            </a:avLst>
          </a:prstGeom>
          <a:solidFill>
            <a:srgbClr val="6DCCD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accent6">
                    <a:lumMod val="50000"/>
                  </a:schemeClr>
                </a:solidFill>
                <a:effectLst>
                  <a:outerShdw blurRad="38100" dist="19050" dir="2700000" algn="tl" rotWithShape="0">
                    <a:schemeClr val="dk1">
                      <a:alpha val="40000"/>
                    </a:schemeClr>
                  </a:outerShdw>
                </a:effectLst>
              </a:rPr>
              <a:t>How is data located and  evaluated?</a:t>
            </a:r>
          </a:p>
        </p:txBody>
      </p:sp>
      <p:sp>
        <p:nvSpPr>
          <p:cNvPr id="18" name="Rounded Rectangular Callout 17">
            <a:extLst>
              <a:ext uri="{FF2B5EF4-FFF2-40B4-BE49-F238E27FC236}">
                <a16:creationId xmlns:a16="http://schemas.microsoft.com/office/drawing/2014/main" id="{499359DC-B730-AE45-A890-3736A15709A7}"/>
              </a:ext>
            </a:extLst>
          </p:cNvPr>
          <p:cNvSpPr/>
          <p:nvPr/>
        </p:nvSpPr>
        <p:spPr>
          <a:xfrm>
            <a:off x="7020876" y="2143698"/>
            <a:ext cx="1957639" cy="564773"/>
          </a:xfrm>
          <a:prstGeom prst="wedgeRoundRectCallout">
            <a:avLst>
              <a:gd name="adj1" fmla="val -93170"/>
              <a:gd name="adj2" fmla="val 2118"/>
              <a:gd name="adj3" fmla="val 16667"/>
            </a:avLst>
          </a:prstGeom>
          <a:solidFill>
            <a:srgbClr val="6DCCD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accent6">
                    <a:lumMod val="50000"/>
                  </a:schemeClr>
                </a:solidFill>
                <a:effectLst>
                  <a:outerShdw blurRad="38100" dist="19050" dir="2700000" algn="tl" rotWithShape="0">
                    <a:schemeClr val="dk1">
                      <a:alpha val="40000"/>
                    </a:schemeClr>
                  </a:outerShdw>
                </a:effectLst>
              </a:rPr>
              <a:t>Are models shared for reuse?</a:t>
            </a:r>
          </a:p>
        </p:txBody>
      </p:sp>
    </p:spTree>
    <p:extLst>
      <p:ext uri="{BB962C8B-B14F-4D97-AF65-F5344CB8AC3E}">
        <p14:creationId xmlns:p14="http://schemas.microsoft.com/office/powerpoint/2010/main" val="1467087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B3D5A6-CB50-8F41-84BC-7522F73053E9}"/>
              </a:ext>
            </a:extLst>
          </p:cNvPr>
          <p:cNvSpPr>
            <a:spLocks noGrp="1"/>
          </p:cNvSpPr>
          <p:nvPr>
            <p:ph type="title"/>
          </p:nvPr>
        </p:nvSpPr>
        <p:spPr/>
        <p:txBody>
          <a:bodyPr/>
          <a:lstStyle/>
          <a:p>
            <a:r>
              <a:rPr lang="en-US" dirty="0"/>
              <a:t>Describing requirements for Analytics/AI</a:t>
            </a:r>
          </a:p>
        </p:txBody>
      </p:sp>
      <p:sp>
        <p:nvSpPr>
          <p:cNvPr id="5" name="Content Placeholder 4">
            <a:extLst>
              <a:ext uri="{FF2B5EF4-FFF2-40B4-BE49-F238E27FC236}">
                <a16:creationId xmlns:a16="http://schemas.microsoft.com/office/drawing/2014/main" id="{699F0EDF-D4FD-A747-99B8-B4A4A8F3C9C0}"/>
              </a:ext>
            </a:extLst>
          </p:cNvPr>
          <p:cNvSpPr>
            <a:spLocks noGrp="1"/>
          </p:cNvSpPr>
          <p:nvPr>
            <p:ph idx="1"/>
          </p:nvPr>
        </p:nvSpPr>
        <p:spPr/>
        <p:txBody>
          <a:bodyPr/>
          <a:lstStyle/>
          <a:p>
            <a:r>
              <a:rPr lang="en-US" dirty="0"/>
              <a:t>Requirements definition provides the foundation for good data science.  This includes:</a:t>
            </a:r>
          </a:p>
          <a:p>
            <a:pPr lvl="1"/>
            <a:r>
              <a:rPr lang="en-US" dirty="0"/>
              <a:t>Understanding the question that is being asked and how the results will be used.  This helps define the scope of data needed and other factors such as its precision and timeliness.</a:t>
            </a:r>
          </a:p>
          <a:p>
            <a:pPr lvl="1"/>
            <a:r>
              <a:rPr lang="en-US" dirty="0"/>
              <a:t>Understanding of the expected deployment environment.  For example, a model for real-time use needs to be built on data that is available in the real-time environment for it to be practical.  Ad hoc, one-time use models may employ data from a wider range of sources and involve more cleansing/combining of the data.</a:t>
            </a:r>
          </a:p>
          <a:p>
            <a:r>
              <a:rPr lang="en-US" dirty="0"/>
              <a:t>Requirements may not be fully understood at the start of the project.  They will typically be refined as the data scientists work with data to explore the art of the possible.</a:t>
            </a:r>
          </a:p>
        </p:txBody>
      </p:sp>
      <p:sp>
        <p:nvSpPr>
          <p:cNvPr id="3" name="Slide Number Placeholder 2">
            <a:extLst>
              <a:ext uri="{FF2B5EF4-FFF2-40B4-BE49-F238E27FC236}">
                <a16:creationId xmlns:a16="http://schemas.microsoft.com/office/drawing/2014/main" id="{9785A233-3334-B34A-8683-447A779A76AD}"/>
              </a:ext>
            </a:extLst>
          </p:cNvPr>
          <p:cNvSpPr>
            <a:spLocks noGrp="1"/>
          </p:cNvSpPr>
          <p:nvPr>
            <p:ph type="sldNum" idx="12"/>
          </p:nvPr>
        </p:nvSpPr>
        <p:spPr/>
        <p:txBody>
          <a:bodyPr/>
          <a:lstStyle/>
          <a:p>
            <a:pPr>
              <a:buClr>
                <a:srgbClr val="434343"/>
              </a:buClr>
              <a:buSzPct val="25000"/>
              <a:buFont typeface="Arial"/>
              <a:buNone/>
            </a:pPr>
            <a:fld id="{00000000-1234-1234-1234-123412341234}" type="slidenum">
              <a:rPr lang="en-US" sz="1000" smtClean="0"/>
              <a:pPr>
                <a:buClr>
                  <a:srgbClr val="434343"/>
                </a:buClr>
                <a:buSzPct val="25000"/>
                <a:buFont typeface="Arial"/>
                <a:buNone/>
              </a:pPr>
              <a:t>6</a:t>
            </a:fld>
            <a:endParaRPr lang="en-US" sz="1000"/>
          </a:p>
        </p:txBody>
      </p:sp>
    </p:spTree>
    <p:extLst>
      <p:ext uri="{BB962C8B-B14F-4D97-AF65-F5344CB8AC3E}">
        <p14:creationId xmlns:p14="http://schemas.microsoft.com/office/powerpoint/2010/main" val="3471187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F838C71-9336-914C-85A4-CBAC26305EDF}"/>
              </a:ext>
            </a:extLst>
          </p:cNvPr>
          <p:cNvSpPr>
            <a:spLocks noGrp="1"/>
          </p:cNvSpPr>
          <p:nvPr>
            <p:ph type="title"/>
          </p:nvPr>
        </p:nvSpPr>
        <p:spPr/>
        <p:txBody>
          <a:bodyPr/>
          <a:lstStyle/>
          <a:p>
            <a:r>
              <a:rPr lang="en-US" dirty="0"/>
              <a:t>Iterative requirements refinement</a:t>
            </a:r>
          </a:p>
        </p:txBody>
      </p:sp>
      <p:sp>
        <p:nvSpPr>
          <p:cNvPr id="4" name="Slide Number Placeholder 3">
            <a:extLst>
              <a:ext uri="{FF2B5EF4-FFF2-40B4-BE49-F238E27FC236}">
                <a16:creationId xmlns:a16="http://schemas.microsoft.com/office/drawing/2014/main" id="{27038624-0D25-8C4C-8A82-468B05B725AB}"/>
              </a:ext>
            </a:extLst>
          </p:cNvPr>
          <p:cNvSpPr>
            <a:spLocks noGrp="1"/>
          </p:cNvSpPr>
          <p:nvPr>
            <p:ph type="sldNum" idx="12"/>
          </p:nvPr>
        </p:nvSpPr>
        <p:spPr/>
        <p:txBody>
          <a:bodyPr/>
          <a:lstStyle/>
          <a:p>
            <a:pPr>
              <a:buClr>
                <a:srgbClr val="434343"/>
              </a:buClr>
              <a:buSzPct val="25000"/>
              <a:buFont typeface="Arial"/>
              <a:buNone/>
            </a:pPr>
            <a:fld id="{00000000-1234-1234-1234-123412341234}" type="slidenum">
              <a:rPr lang="en-US" sz="1000" smtClean="0"/>
              <a:pPr>
                <a:buClr>
                  <a:srgbClr val="434343"/>
                </a:buClr>
                <a:buSzPct val="25000"/>
                <a:buFont typeface="Arial"/>
                <a:buNone/>
              </a:pPr>
              <a:t>7</a:t>
            </a:fld>
            <a:endParaRPr lang="en-US" sz="1000"/>
          </a:p>
        </p:txBody>
      </p:sp>
      <p:pic>
        <p:nvPicPr>
          <p:cNvPr id="6" name="Picture 5" descr="Callie Quartile Icon.png">
            <a:extLst>
              <a:ext uri="{FF2B5EF4-FFF2-40B4-BE49-F238E27FC236}">
                <a16:creationId xmlns:a16="http://schemas.microsoft.com/office/drawing/2014/main" id="{50E754A1-5E51-3045-8BA0-EA1652327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7328" y="2096262"/>
            <a:ext cx="738632" cy="950976"/>
          </a:xfrm>
          <a:prstGeom prst="rect">
            <a:avLst/>
          </a:prstGeom>
        </p:spPr>
      </p:pic>
      <p:pic>
        <p:nvPicPr>
          <p:cNvPr id="7" name="Picture 6" descr="Faith Broker Icon.png">
            <a:extLst>
              <a:ext uri="{FF2B5EF4-FFF2-40B4-BE49-F238E27FC236}">
                <a16:creationId xmlns:a16="http://schemas.microsoft.com/office/drawing/2014/main" id="{B425A50F-03E2-0045-8308-E028A3830C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5581" y="2096262"/>
            <a:ext cx="673595" cy="960120"/>
          </a:xfrm>
          <a:prstGeom prst="rect">
            <a:avLst/>
          </a:prstGeom>
        </p:spPr>
      </p:pic>
      <p:sp>
        <p:nvSpPr>
          <p:cNvPr id="8" name="TextBox 7">
            <a:extLst>
              <a:ext uri="{FF2B5EF4-FFF2-40B4-BE49-F238E27FC236}">
                <a16:creationId xmlns:a16="http://schemas.microsoft.com/office/drawing/2014/main" id="{D5ADC19F-1649-E341-9FAF-82DF23E8A430}"/>
              </a:ext>
            </a:extLst>
          </p:cNvPr>
          <p:cNvSpPr txBox="1">
            <a:spLocks noChangeArrowheads="1"/>
          </p:cNvSpPr>
          <p:nvPr/>
        </p:nvSpPr>
        <p:spPr bwMode="auto">
          <a:xfrm>
            <a:off x="1636409" y="3284436"/>
            <a:ext cx="15319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GB" altLang="en-US" sz="1400" b="1" dirty="0">
                <a:latin typeface="Calibri" panose="020F0502020204030204" pitchFamily="34" charset="0"/>
              </a:rPr>
              <a:t>Faith Broker</a:t>
            </a:r>
          </a:p>
          <a:p>
            <a:pPr eaLnBrk="1" hangingPunct="1"/>
            <a:r>
              <a:rPr lang="en-GB" altLang="en-US" sz="1400" b="1" dirty="0">
                <a:latin typeface="Calibri" panose="020F0502020204030204" pitchFamily="34" charset="0"/>
              </a:rPr>
              <a:t>Human Resources</a:t>
            </a:r>
          </a:p>
        </p:txBody>
      </p:sp>
      <p:sp>
        <p:nvSpPr>
          <p:cNvPr id="9" name="TextBox 8">
            <a:extLst>
              <a:ext uri="{FF2B5EF4-FFF2-40B4-BE49-F238E27FC236}">
                <a16:creationId xmlns:a16="http://schemas.microsoft.com/office/drawing/2014/main" id="{4E6E4B68-F6BA-6A4E-B899-0D52F26948CC}"/>
              </a:ext>
            </a:extLst>
          </p:cNvPr>
          <p:cNvSpPr txBox="1">
            <a:spLocks noChangeArrowheads="1"/>
          </p:cNvSpPr>
          <p:nvPr/>
        </p:nvSpPr>
        <p:spPr bwMode="auto">
          <a:xfrm>
            <a:off x="5825137" y="1400217"/>
            <a:ext cx="12430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GB" altLang="en-US" sz="1400" b="1" dirty="0">
                <a:latin typeface="Calibri" panose="020F0502020204030204" pitchFamily="34" charset="0"/>
              </a:rPr>
              <a:t>Callie Quartile</a:t>
            </a:r>
          </a:p>
          <a:p>
            <a:pPr eaLnBrk="1" hangingPunct="1"/>
            <a:r>
              <a:rPr lang="en-GB" altLang="en-US" sz="1400" b="1" dirty="0">
                <a:latin typeface="Calibri" panose="020F0502020204030204" pitchFamily="34" charset="0"/>
              </a:rPr>
              <a:t>Data Scientist</a:t>
            </a:r>
          </a:p>
        </p:txBody>
      </p:sp>
      <p:sp>
        <p:nvSpPr>
          <p:cNvPr id="10" name="Left-Right Arrow 9">
            <a:extLst>
              <a:ext uri="{FF2B5EF4-FFF2-40B4-BE49-F238E27FC236}">
                <a16:creationId xmlns:a16="http://schemas.microsoft.com/office/drawing/2014/main" id="{0EC3B30C-40CD-C046-8A06-A8E0E6C87D43}"/>
              </a:ext>
            </a:extLst>
          </p:cNvPr>
          <p:cNvSpPr/>
          <p:nvPr/>
        </p:nvSpPr>
        <p:spPr>
          <a:xfrm>
            <a:off x="3281639" y="2387909"/>
            <a:ext cx="2253226" cy="321217"/>
          </a:xfrm>
          <a:prstGeom prst="leftRightArrow">
            <a:avLst/>
          </a:prstGeom>
          <a:solidFill>
            <a:srgbClr val="6DCCD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ln w="0"/>
                <a:solidFill>
                  <a:schemeClr val="accent6">
                    <a:lumMod val="50000"/>
                  </a:schemeClr>
                </a:solidFill>
                <a:effectLst>
                  <a:outerShdw blurRad="38100" dist="19050" dir="2700000" algn="tl" rotWithShape="0">
                    <a:schemeClr val="dk1">
                      <a:alpha val="40000"/>
                    </a:schemeClr>
                  </a:outerShdw>
                </a:effectLst>
              </a:rPr>
              <a:t>discussion</a:t>
            </a:r>
          </a:p>
        </p:txBody>
      </p:sp>
      <p:sp>
        <p:nvSpPr>
          <p:cNvPr id="11" name="TextBox 10">
            <a:extLst>
              <a:ext uri="{FF2B5EF4-FFF2-40B4-BE49-F238E27FC236}">
                <a16:creationId xmlns:a16="http://schemas.microsoft.com/office/drawing/2014/main" id="{81EBAA26-E43B-BF49-B226-563F5DDB257F}"/>
              </a:ext>
            </a:extLst>
          </p:cNvPr>
          <p:cNvSpPr txBox="1"/>
          <p:nvPr/>
        </p:nvSpPr>
        <p:spPr>
          <a:xfrm>
            <a:off x="1452908" y="1508265"/>
            <a:ext cx="1917513" cy="307777"/>
          </a:xfrm>
          <a:prstGeom prst="rect">
            <a:avLst/>
          </a:prstGeom>
          <a:noFill/>
        </p:spPr>
        <p:txBody>
          <a:bodyPr wrap="none" rtlCol="0">
            <a:spAutoFit/>
          </a:bodyPr>
          <a:lstStyle/>
          <a:p>
            <a:r>
              <a:rPr lang="en-US" dirty="0"/>
              <a:t>Business Stakeholder</a:t>
            </a:r>
          </a:p>
        </p:txBody>
      </p:sp>
      <p:pic>
        <p:nvPicPr>
          <p:cNvPr id="14" name="Picture 13">
            <a:extLst>
              <a:ext uri="{FF2B5EF4-FFF2-40B4-BE49-F238E27FC236}">
                <a16:creationId xmlns:a16="http://schemas.microsoft.com/office/drawing/2014/main" id="{75DF1977-D79F-8144-A4C5-058EF1822C5B}"/>
              </a:ext>
            </a:extLst>
          </p:cNvPr>
          <p:cNvPicPr>
            <a:picLocks noChangeAspect="1"/>
          </p:cNvPicPr>
          <p:nvPr/>
        </p:nvPicPr>
        <p:blipFill>
          <a:blip r:embed="rId4"/>
          <a:stretch>
            <a:fillRect/>
          </a:stretch>
        </p:blipFill>
        <p:spPr>
          <a:xfrm>
            <a:off x="7181790" y="2406650"/>
            <a:ext cx="457200" cy="330200"/>
          </a:xfrm>
          <a:prstGeom prst="rect">
            <a:avLst/>
          </a:prstGeom>
        </p:spPr>
      </p:pic>
      <p:sp>
        <p:nvSpPr>
          <p:cNvPr id="15" name="TextBox 14">
            <a:extLst>
              <a:ext uri="{FF2B5EF4-FFF2-40B4-BE49-F238E27FC236}">
                <a16:creationId xmlns:a16="http://schemas.microsoft.com/office/drawing/2014/main" id="{DFE96A70-A99E-A64A-8B28-C8573A55F759}"/>
              </a:ext>
            </a:extLst>
          </p:cNvPr>
          <p:cNvSpPr txBox="1"/>
          <p:nvPr/>
        </p:nvSpPr>
        <p:spPr>
          <a:xfrm>
            <a:off x="6815960" y="2766596"/>
            <a:ext cx="1204176" cy="261610"/>
          </a:xfrm>
          <a:prstGeom prst="rect">
            <a:avLst/>
          </a:prstGeom>
          <a:noFill/>
        </p:spPr>
        <p:txBody>
          <a:bodyPr wrap="none" rtlCol="0">
            <a:spAutoFit/>
          </a:bodyPr>
          <a:lstStyle/>
          <a:p>
            <a:r>
              <a:rPr lang="en-US" sz="1050" dirty="0"/>
              <a:t>Experimentation</a:t>
            </a:r>
          </a:p>
        </p:txBody>
      </p:sp>
      <p:sp>
        <p:nvSpPr>
          <p:cNvPr id="16" name="Left-Right Arrow 15">
            <a:extLst>
              <a:ext uri="{FF2B5EF4-FFF2-40B4-BE49-F238E27FC236}">
                <a16:creationId xmlns:a16="http://schemas.microsoft.com/office/drawing/2014/main" id="{A051CD95-7A31-3043-8E51-29B62A18ED58}"/>
              </a:ext>
            </a:extLst>
          </p:cNvPr>
          <p:cNvSpPr/>
          <p:nvPr/>
        </p:nvSpPr>
        <p:spPr>
          <a:xfrm>
            <a:off x="6799654" y="2470460"/>
            <a:ext cx="252190" cy="156117"/>
          </a:xfrm>
          <a:prstGeom prst="leftRightArrow">
            <a:avLst/>
          </a:prstGeom>
          <a:solidFill>
            <a:srgbClr val="6DCCD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n w="0"/>
              <a:solidFill>
                <a:schemeClr val="accent6">
                  <a:lumMod val="50000"/>
                </a:schemeClr>
              </a:solidFill>
              <a:effectLst>
                <a:outerShdw blurRad="38100" dist="19050" dir="2700000" algn="tl" rotWithShape="0">
                  <a:schemeClr val="dk1">
                    <a:alpha val="40000"/>
                  </a:schemeClr>
                </a:outerShdw>
              </a:effectLst>
            </a:endParaRPr>
          </a:p>
        </p:txBody>
      </p:sp>
      <p:sp>
        <p:nvSpPr>
          <p:cNvPr id="2" name="Circular Arrow 1">
            <a:extLst>
              <a:ext uri="{FF2B5EF4-FFF2-40B4-BE49-F238E27FC236}">
                <a16:creationId xmlns:a16="http://schemas.microsoft.com/office/drawing/2014/main" id="{68259672-7D76-1043-8832-4B2C1CAEC5FA}"/>
              </a:ext>
            </a:extLst>
          </p:cNvPr>
          <p:cNvSpPr/>
          <p:nvPr/>
        </p:nvSpPr>
        <p:spPr>
          <a:xfrm>
            <a:off x="3657600" y="1592580"/>
            <a:ext cx="1676400" cy="632460"/>
          </a:xfrm>
          <a:prstGeom prst="circularArrow">
            <a:avLst>
              <a:gd name="adj1" fmla="val 9422"/>
              <a:gd name="adj2" fmla="val 1142319"/>
              <a:gd name="adj3" fmla="val 20755467"/>
              <a:gd name="adj4" fmla="val 10800000"/>
              <a:gd name="adj5" fmla="val 4711"/>
            </a:avLst>
          </a:prstGeom>
          <a:solidFill>
            <a:srgbClr val="6DCCD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n w="0"/>
              <a:solidFill>
                <a:schemeClr val="accent6">
                  <a:lumMod val="50000"/>
                </a:schemeClr>
              </a:solidFill>
              <a:effectLst>
                <a:outerShdw blurRad="38100" dist="19050" dir="2700000" algn="tl" rotWithShape="0">
                  <a:schemeClr val="dk1">
                    <a:alpha val="40000"/>
                  </a:schemeClr>
                </a:outerShdw>
              </a:effectLst>
            </a:endParaRPr>
          </a:p>
        </p:txBody>
      </p:sp>
      <p:sp>
        <p:nvSpPr>
          <p:cNvPr id="17" name="Circular Arrow 16">
            <a:extLst>
              <a:ext uri="{FF2B5EF4-FFF2-40B4-BE49-F238E27FC236}">
                <a16:creationId xmlns:a16="http://schemas.microsoft.com/office/drawing/2014/main" id="{0B93A22D-EA66-1A40-8896-87BEEDE6E467}"/>
              </a:ext>
            </a:extLst>
          </p:cNvPr>
          <p:cNvSpPr/>
          <p:nvPr/>
        </p:nvSpPr>
        <p:spPr>
          <a:xfrm flipV="1">
            <a:off x="3733800" y="2709126"/>
            <a:ext cx="1676400" cy="417514"/>
          </a:xfrm>
          <a:prstGeom prst="circularArrow">
            <a:avLst>
              <a:gd name="adj1" fmla="val 9422"/>
              <a:gd name="adj2" fmla="val 1142319"/>
              <a:gd name="adj3" fmla="val 20755467"/>
              <a:gd name="adj4" fmla="val 10547149"/>
              <a:gd name="adj5" fmla="val 4711"/>
            </a:avLst>
          </a:prstGeom>
          <a:solidFill>
            <a:srgbClr val="6DCCD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n w="0"/>
              <a:solidFill>
                <a:schemeClr val="accent6">
                  <a:lumMod val="50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6921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6F414-060C-C743-A6BB-5A589D6B7065}"/>
              </a:ext>
            </a:extLst>
          </p:cNvPr>
          <p:cNvSpPr>
            <a:spLocks noGrp="1"/>
          </p:cNvSpPr>
          <p:nvPr>
            <p:ph type="title"/>
          </p:nvPr>
        </p:nvSpPr>
        <p:spPr/>
        <p:txBody>
          <a:bodyPr/>
          <a:lstStyle/>
          <a:p>
            <a:r>
              <a:rPr lang="en-US" dirty="0"/>
              <a:t>How is data located and evaluated?</a:t>
            </a:r>
          </a:p>
        </p:txBody>
      </p:sp>
      <p:sp>
        <p:nvSpPr>
          <p:cNvPr id="3" name="Content Placeholder 2">
            <a:extLst>
              <a:ext uri="{FF2B5EF4-FFF2-40B4-BE49-F238E27FC236}">
                <a16:creationId xmlns:a16="http://schemas.microsoft.com/office/drawing/2014/main" id="{73470FFD-CE37-3344-B336-107853D15CB3}"/>
              </a:ext>
            </a:extLst>
          </p:cNvPr>
          <p:cNvSpPr>
            <a:spLocks noGrp="1"/>
          </p:cNvSpPr>
          <p:nvPr>
            <p:ph idx="1"/>
          </p:nvPr>
        </p:nvSpPr>
        <p:spPr/>
        <p:txBody>
          <a:bodyPr/>
          <a:lstStyle/>
          <a:p>
            <a:r>
              <a:rPr lang="en-US" dirty="0"/>
              <a:t>Many data science projects are delayed looking for data.</a:t>
            </a:r>
          </a:p>
          <a:p>
            <a:r>
              <a:rPr lang="en-US" dirty="0"/>
              <a:t>Comprehensive data catalogs speed this up and:</a:t>
            </a:r>
          </a:p>
          <a:p>
            <a:pPr lvl="1"/>
            <a:r>
              <a:rPr lang="en-US" dirty="0"/>
              <a:t>Ensure all data sources are considered.</a:t>
            </a:r>
          </a:p>
          <a:p>
            <a:pPr lvl="1"/>
            <a:r>
              <a:rPr lang="en-US" dirty="0"/>
              <a:t>Simplify evaluation of whether the data is appropriate to the question being asked.</a:t>
            </a:r>
          </a:p>
          <a:p>
            <a:pPr lvl="1"/>
            <a:r>
              <a:rPr lang="en-US" dirty="0"/>
              <a:t>Provide a reference to show which data was used to train the model.</a:t>
            </a:r>
          </a:p>
          <a:p>
            <a:pPr lvl="1"/>
            <a:r>
              <a:rPr lang="en-US" dirty="0"/>
              <a:t>Improve confidence in resulting model since lineage of training data is understood.</a:t>
            </a:r>
          </a:p>
          <a:p>
            <a:r>
              <a:rPr lang="en-US" dirty="0"/>
              <a:t>The more projects that use the same data sources, the more they form into a comprehensive program that collectively inspires confidence.</a:t>
            </a:r>
          </a:p>
          <a:p>
            <a:pPr lvl="1"/>
            <a:r>
              <a:rPr lang="en-US" dirty="0"/>
              <a:t>This is in addition to the savings in data engineering that comes from the shared use of data sources.</a:t>
            </a:r>
          </a:p>
          <a:p>
            <a:pPr lvl="1"/>
            <a:endParaRPr lang="en-US" dirty="0"/>
          </a:p>
        </p:txBody>
      </p:sp>
      <p:sp>
        <p:nvSpPr>
          <p:cNvPr id="4" name="Slide Number Placeholder 3">
            <a:extLst>
              <a:ext uri="{FF2B5EF4-FFF2-40B4-BE49-F238E27FC236}">
                <a16:creationId xmlns:a16="http://schemas.microsoft.com/office/drawing/2014/main" id="{B8777749-5742-6F4F-9234-563C2017D53C}"/>
              </a:ext>
            </a:extLst>
          </p:cNvPr>
          <p:cNvSpPr>
            <a:spLocks noGrp="1"/>
          </p:cNvSpPr>
          <p:nvPr>
            <p:ph type="sldNum" idx="12"/>
          </p:nvPr>
        </p:nvSpPr>
        <p:spPr/>
        <p:txBody>
          <a:bodyPr/>
          <a:lstStyle/>
          <a:p>
            <a:pPr>
              <a:buClr>
                <a:srgbClr val="434343"/>
              </a:buClr>
              <a:buSzPct val="25000"/>
              <a:buFont typeface="Arial"/>
              <a:buNone/>
            </a:pPr>
            <a:fld id="{00000000-1234-1234-1234-123412341234}" type="slidenum">
              <a:rPr lang="en-US" sz="1000" smtClean="0"/>
              <a:pPr>
                <a:buClr>
                  <a:srgbClr val="434343"/>
                </a:buClr>
                <a:buSzPct val="25000"/>
                <a:buFont typeface="Arial"/>
                <a:buNone/>
              </a:pPr>
              <a:t>8</a:t>
            </a:fld>
            <a:endParaRPr lang="en-US" sz="1000"/>
          </a:p>
        </p:txBody>
      </p:sp>
    </p:spTree>
    <p:extLst>
      <p:ext uri="{BB962C8B-B14F-4D97-AF65-F5344CB8AC3E}">
        <p14:creationId xmlns:p14="http://schemas.microsoft.com/office/powerpoint/2010/main" val="1799191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36AD9-3D17-7A49-B851-2D4DCB066366}"/>
              </a:ext>
            </a:extLst>
          </p:cNvPr>
          <p:cNvSpPr>
            <a:spLocks noGrp="1"/>
          </p:cNvSpPr>
          <p:nvPr>
            <p:ph type="title"/>
          </p:nvPr>
        </p:nvSpPr>
        <p:spPr/>
        <p:txBody>
          <a:bodyPr/>
          <a:lstStyle/>
          <a:p>
            <a:r>
              <a:rPr lang="en-US" dirty="0"/>
              <a:t>How is data sourced?</a:t>
            </a:r>
          </a:p>
        </p:txBody>
      </p:sp>
      <p:sp>
        <p:nvSpPr>
          <p:cNvPr id="3" name="Content Placeholder 2">
            <a:extLst>
              <a:ext uri="{FF2B5EF4-FFF2-40B4-BE49-F238E27FC236}">
                <a16:creationId xmlns:a16="http://schemas.microsoft.com/office/drawing/2014/main" id="{6A5536A4-8F01-6540-98CE-86CB4AD11925}"/>
              </a:ext>
            </a:extLst>
          </p:cNvPr>
          <p:cNvSpPr>
            <a:spLocks noGrp="1"/>
          </p:cNvSpPr>
          <p:nvPr>
            <p:ph idx="1"/>
          </p:nvPr>
        </p:nvSpPr>
        <p:spPr/>
        <p:txBody>
          <a:bodyPr/>
          <a:lstStyle/>
          <a:p>
            <a:r>
              <a:rPr lang="en-US" dirty="0"/>
              <a:t>Data scientists need to work from a copy of data so their manipulation of it does not disrupt production data.  The place where this copy is stored is often called a sandbox.</a:t>
            </a:r>
          </a:p>
          <a:p>
            <a:r>
              <a:rPr lang="en-US" dirty="0"/>
              <a:t>Data should come from official sources through a managed pipeline that considers:</a:t>
            </a:r>
          </a:p>
          <a:p>
            <a:pPr lvl="1"/>
            <a:r>
              <a:rPr lang="en-US" dirty="0"/>
              <a:t>Terms and conditions and other legal aspects.</a:t>
            </a:r>
          </a:p>
          <a:p>
            <a:pPr lvl="1"/>
            <a:r>
              <a:rPr lang="en-US" dirty="0"/>
              <a:t>Cataloguing the copies of data made.</a:t>
            </a:r>
          </a:p>
          <a:p>
            <a:pPr lvl="1"/>
            <a:r>
              <a:rPr lang="en-US" dirty="0"/>
              <a:t>Location of sensitive data and any protection mechanisms that are needed.</a:t>
            </a:r>
          </a:p>
          <a:p>
            <a:pPr lvl="1"/>
            <a:r>
              <a:rPr lang="en-US" dirty="0"/>
              <a:t>Mechanisms to refresh the data.</a:t>
            </a:r>
          </a:p>
          <a:p>
            <a:pPr lvl="1"/>
            <a:r>
              <a:rPr lang="en-US" dirty="0"/>
              <a:t>Mechanism to destroy/archive the data at the end of the project.</a:t>
            </a:r>
          </a:p>
          <a:p>
            <a:r>
              <a:rPr lang="en-US" dirty="0"/>
              <a:t>Data will need to be split into training set and test / validation set.</a:t>
            </a:r>
          </a:p>
          <a:p>
            <a:endParaRPr lang="en-US" dirty="0"/>
          </a:p>
        </p:txBody>
      </p:sp>
      <p:sp>
        <p:nvSpPr>
          <p:cNvPr id="4" name="Slide Number Placeholder 3">
            <a:extLst>
              <a:ext uri="{FF2B5EF4-FFF2-40B4-BE49-F238E27FC236}">
                <a16:creationId xmlns:a16="http://schemas.microsoft.com/office/drawing/2014/main" id="{226BA8BE-7119-5F4A-83D8-6B5A5E518129}"/>
              </a:ext>
            </a:extLst>
          </p:cNvPr>
          <p:cNvSpPr>
            <a:spLocks noGrp="1"/>
          </p:cNvSpPr>
          <p:nvPr>
            <p:ph type="sldNum" idx="12"/>
          </p:nvPr>
        </p:nvSpPr>
        <p:spPr/>
        <p:txBody>
          <a:bodyPr/>
          <a:lstStyle/>
          <a:p>
            <a:pPr>
              <a:buClr>
                <a:srgbClr val="434343"/>
              </a:buClr>
              <a:buSzPct val="25000"/>
              <a:buFont typeface="Arial"/>
              <a:buNone/>
            </a:pPr>
            <a:fld id="{00000000-1234-1234-1234-123412341234}" type="slidenum">
              <a:rPr lang="en-US" sz="1000" smtClean="0"/>
              <a:pPr>
                <a:buClr>
                  <a:srgbClr val="434343"/>
                </a:buClr>
                <a:buSzPct val="25000"/>
                <a:buFont typeface="Arial"/>
                <a:buNone/>
              </a:pPr>
              <a:t>9</a:t>
            </a:fld>
            <a:endParaRPr lang="en-US" sz="1000"/>
          </a:p>
        </p:txBody>
      </p:sp>
    </p:spTree>
    <p:extLst>
      <p:ext uri="{BB962C8B-B14F-4D97-AF65-F5344CB8AC3E}">
        <p14:creationId xmlns:p14="http://schemas.microsoft.com/office/powerpoint/2010/main" val="1394525854"/>
      </p:ext>
    </p:extLst>
  </p:cSld>
  <p:clrMapOvr>
    <a:masterClrMapping/>
  </p:clrMapOvr>
</p:sld>
</file>

<file path=ppt/theme/theme1.xml><?xml version="1.0" encoding="utf-8"?>
<a:theme xmlns:a="http://schemas.openxmlformats.org/drawingml/2006/main" name="1_simple-light-2">
  <a:themeElements>
    <a:clrScheme name="Hyperledger">
      <a:dk1>
        <a:srgbClr val="FFFFFF"/>
      </a:dk1>
      <a:lt1>
        <a:srgbClr val="595959"/>
      </a:lt1>
      <a:dk2>
        <a:srgbClr val="FFFFFF"/>
      </a:dk2>
      <a:lt2>
        <a:srgbClr val="595959"/>
      </a:lt2>
      <a:accent1>
        <a:srgbClr val="00B0F0"/>
      </a:accent1>
      <a:accent2>
        <a:srgbClr val="595959"/>
      </a:accent2>
      <a:accent3>
        <a:srgbClr val="00B0F0"/>
      </a:accent3>
      <a:accent4>
        <a:srgbClr val="595959"/>
      </a:accent4>
      <a:accent5>
        <a:srgbClr val="00B0F0"/>
      </a:accent5>
      <a:accent6>
        <a:srgbClr val="595959"/>
      </a:accent6>
      <a:hlink>
        <a:srgbClr val="00B0F0"/>
      </a:hlink>
      <a:folHlink>
        <a:srgbClr val="00B0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CDE"/>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ln w="0"/>
            <a:solidFill>
              <a:schemeClr val="accent6">
                <a:lumMod val="50000"/>
              </a:schemeClr>
            </a:solidFill>
            <a:effectLst>
              <a:outerShdw blurRad="38100" dist="19050" dir="2700000" algn="tl" rotWithShape="0">
                <a:schemeClr val="dk1">
                  <a:alpha val="40000"/>
                </a:schemeClr>
              </a:outerShdw>
            </a:effectLst>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39065</TotalTime>
  <Words>1262</Words>
  <Application>Microsoft Macintosh PowerPoint</Application>
  <PresentationFormat>On-screen Show (16:9)</PresentationFormat>
  <Paragraphs>123</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Wingdings</vt:lpstr>
      <vt:lpstr>1_simple-light-2</vt:lpstr>
      <vt:lpstr>Governance of Analytics Models</vt:lpstr>
      <vt:lpstr>Governance of analytic/AI models provides benefits</vt:lpstr>
      <vt:lpstr>Data science development process</vt:lpstr>
      <vt:lpstr>Real-time analytics lifecycle (simplified)</vt:lpstr>
      <vt:lpstr>Questions arising</vt:lpstr>
      <vt:lpstr>Describing requirements for Analytics/AI</vt:lpstr>
      <vt:lpstr>Iterative requirements refinement</vt:lpstr>
      <vt:lpstr>How is data located and evaluated?</vt:lpstr>
      <vt:lpstr>How is data sourced?</vt:lpstr>
      <vt:lpstr>What processes and checks do the data scientists use?</vt:lpstr>
      <vt:lpstr>Are external models used?</vt:lpstr>
      <vt:lpstr>Are models shared for reuse?</vt:lpstr>
      <vt:lpstr>How is the model evaluated before further development?</vt:lpstr>
      <vt:lpstr>How is the solution built around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 Overview</dc:title>
  <dc:creator>Greg Wallace</dc:creator>
  <cp:lastModifiedBy>Mandy Chessell</cp:lastModifiedBy>
  <cp:revision>703</cp:revision>
  <cp:lastPrinted>2017-02-09T06:11:25Z</cp:lastPrinted>
  <dcterms:modified xsi:type="dcterms:W3CDTF">2019-02-28T21:09:49Z</dcterms:modified>
</cp:coreProperties>
</file>