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df509a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df509a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Playbook как пьеса состоит из актов (play)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Например </a:t>
            </a:r>
            <a:br>
              <a:rPr lang="ru"/>
            </a:br>
            <a:r>
              <a:rPr lang="ru"/>
              <a:t>Playbook - инсталляция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Play - установка сервера БД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Role - установка PostgreSQL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 - скачать файл, установить пакет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df509a4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df509a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Служат для организации различных, но связанных между собой задач (</a:t>
            </a:r>
            <a:r>
              <a:rPr i="1" lang="ru" sz="1050">
                <a:solidFill>
                  <a:srgbClr val="444444"/>
                </a:solidFill>
                <a:highlight>
                  <a:srgbClr val="FFFFFF"/>
                </a:highlight>
              </a:rPr>
              <a:t>task</a:t>
            </a: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)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files: содержит файлы, которые будут скопированы на настраиваемые хосты; также – может содержать скрипты, которые позже будут запускаться на хостах;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handlers: обработчики, которые будут использоваться при выполнении задач;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meta: описание зависимостей, т.е. – ролей, которые должны быть обработаны перед запуском настраиваемой роли и мета-данных, таких как автор, описание продукта и прочее;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templates: шаблоны файлов с переменными;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tasks: сами задачи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444444"/>
                </a:solidFill>
                <a:highlight>
                  <a:srgbClr val="FFFFFF"/>
                </a:highlight>
              </a:rPr>
              <a:t>vars: переменные для шаблонов и задач</a:t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df509a4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df509a4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Написаны на Python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Поставляются вместе с дистрибутивом ansible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df509a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df509a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df509a4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df509a4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ddf509a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ddf509a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ddf509a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ddf509a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df509a4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df509a4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df509a4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df509a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df509a4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df509a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7722bb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7722bb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df509a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df509a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df509a4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df509a4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df509a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df509a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df509a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df509a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df509a4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df509a4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df509a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df509a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df509a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df509a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f509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f509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df509a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df509a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на управляемые узлы не нужно устанавливать никакого дополнительного ПО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низкий порог входа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может быть использован для автоматизации любых процессов: инсталляция, деплой, настройка, оркестрация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имеет сотни встроенных модулей, публично доступных плейбуков, легко может быть расширен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df509a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df509a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Последние два - необязательные, но крайне желательные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ddf509a4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ddf509a4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df509a4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df509a4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Ansible в проектах Pearl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Playbooks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Playbook состоит из 1 или более Plays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Play состоит из 1 или более Task или Role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Role - группа задач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Task - единая минимальная операция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Каждый task использует один из существующих модулей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1" cy="12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Roles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</a:t>
            </a:r>
            <a:r>
              <a:rPr lang="ru"/>
              <a:t>iles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handlers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templates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tasks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vars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Ansible Galaxy: galaxy.ansible.com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Modules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Cloud: AWS, Azure, GCP, DO, VMWare, Docker, etc.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Clustering: Consul, ZooKeeper, Kubernetes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Command: консольные команды и скрипты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Database: MySQL, PostgreSQL, MongoDB, Redis, Riak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File: работа с файлами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Inventory: работа с именами хостов или их ip-адресами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Messaging: RabbitMQ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Monitoring: Zabbix, Grafana, Nagios, etc.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Network: Cisco IOS/NXOS, Juniper JunOS, OpenSwitch, etc.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Notification: HipChat, Jabber, Slack, Email, SMS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Packaging: apt, FreeBSD Ports, Gentoo, homebrew, pacman, yum, zypper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Source Control: git, mercurial, subversion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System: cron, iptables, LVM, SELinux, sshd, zfs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Utilities: debug, fail, include, wait_for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Web Infrastructure: ACME (Let's encrypt), Jenkins, JIRA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Windows: IIS, Firewall, пользователи, реестр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Variables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inventory variables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role variables / role default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play variables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task variables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extra variables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Ansible Vault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Шифрует строки или файлы целиком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Cipher - AES256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Поддерживает несколько vault-id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Операции </a:t>
            </a:r>
            <a:r>
              <a:rPr lang="ru"/>
              <a:t>create, decrypt, edit, encrypt, rekey, view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Интегрируется с Jenkins Credentials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Ansible в Pearl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Внешний заказчик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Собственная IT-служба со своими подрядчиками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Настройка во время сборки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Стек приложений: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Linux x86 / Linux PPC64 / AIX PPC64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Oracle / IBM Java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Tomcat / SpringBoot / SpringCloud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Postgres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Jenkins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OLS </a:t>
            </a:r>
            <a:r>
              <a:rPr lang="ru"/>
              <a:t>(dev environment)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Tomcat install / update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app deploy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Spring Cloud (dev / prod </a:t>
            </a:r>
            <a:r>
              <a:rPr lang="ru"/>
              <a:t>environments)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Service install / deploy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WWS </a:t>
            </a:r>
            <a:r>
              <a:rPr lang="ru"/>
              <a:t>(dev environment)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Tomcat install / update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app deploy (in progress)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production            	# inventory file for production servers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staging               	# inventory file for staging environment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group_vars/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group1             	# here we assign variables to particular groups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group2             	#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host_vars/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hostname1          	# if systems need specific variables, put them here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hostname2          	# 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webservers.yml        	# playbook for webserver tier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dbservers.yml         	# playbook for dbserver tier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 ролей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roles/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  common/           		# this hierarchy represents a role “common”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	tasks/        		#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    		main.yml  	# tasks file can include smaller files if warranted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	handlers/     		#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    		main.yml  	# handlers file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	templates/    		# files for use with the template resource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    		ntp.conf.j2   	# templates end in .j2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	files/        		#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    		bar.txt   	# files for use with the copy resource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    		foo.sh    	# script files for use with the script resource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	vars/         		#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    		main.yml  	# variables associated with this role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   	defaults/     		#</a:t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        		main.yml  	# default lower priority variables for this role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OLS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Gitlab: pearl-ols-ansible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Inventory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web-dev </a:t>
            </a:r>
            <a:r>
              <a:rPr lang="ru"/>
              <a:t>server - 6 Tomcat instances for development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web68 - pre-production (staging)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web69 - test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web74 - test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Roles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tomcat - Custom OLS install / update, Centos/Ubuntu/Debian support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application - deploy app, update ols.properties, wait_for_start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Disclaimer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презентации не будут подробно обсуждаться: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My favourite SCM (Puppet / Chef / SaltStack / etc.)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Dynamic inventory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Ansible tower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Windows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SpringCloud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Gitlab: pearl-microservices-ansible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</a:t>
            </a:r>
            <a:r>
              <a:rPr lang="ru"/>
              <a:t>оли: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springbootapp - только для config-сервиса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microservice - для всех остальных сервисов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batchservice - для batch-приложений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иерархия групп: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- environment (production / staging)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- server (scloud-01 / scloud-02 / dataflow-01 / etc.)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- service (config / registry / geoip / etc.)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     - service-instance (gateway-01 / gateway-02 / etc.)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отдельный playbook на каждый сервис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ansible vault для шифрования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ru"/>
              <a:t>hashicorp vault для хранения секретов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WWS (Under development)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Gitlab: pearl-wws-ansible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Inventory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swiss-wws (готово, но отложено заказчиком)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sas3_p8  / sas35_p8 (замена sas3 / sas35)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Roles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tomcat - general install / update, RHEL ppc64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wws-configuration - configure multiple wws instances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application - deploy app, update properties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на будущее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Доделать OLS и WWS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YAML-based inventory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Ansible Tower / AWX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GUI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E</a:t>
            </a:r>
            <a:r>
              <a:rPr lang="ru"/>
              <a:t>vent-driven infrastructure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SPOT (Single Point Of Truth)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RBAC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Оркестрация?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Недостатки Ansible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Bugs :(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Модель группировки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Тестирование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Agenda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такое </a:t>
            </a:r>
            <a:r>
              <a:rPr lang="ru"/>
              <a:t>Ansible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Почему мы выбрали Ansible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работает Ansible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мы используем Ansible в Pearl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Планы на будущее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Q&amp;A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Автоматизация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 нее применение DevOps невозможно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Инструменты: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Сборка - Maven, Gradle, MSBuild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Тестирование - JUnit, NUnit, Selenium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Выпуск релизов (deploy) - Jenkins, Teamcity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Настройка - SCM (Puppet, Chef, Ansible, SaltStack)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Что такое</a:t>
            </a:r>
            <a:r>
              <a:rPr lang="ru"/>
              <a:t> Ansible?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Simple IT Automation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Написан на 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YAML - декларативный язык описания конфигурации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Jinja2 - шаблонизатор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6 лет проекту (20-02-2012)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Текущая версия - 2.6.2 (28-07-2018)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Поддерживается компанией RedHat (с 2015 года)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Почему Ansible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Agentless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Simple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Powerfull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Extensible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Popular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работает Ansible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Control Machin</a:t>
            </a:r>
            <a:r>
              <a:rPr lang="ru" sz="1400"/>
              <a:t>e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Требует</a:t>
            </a:r>
            <a:r>
              <a:rPr lang="ru" sz="1400"/>
              <a:t>ся</a:t>
            </a:r>
            <a:r>
              <a:rPr lang="ru" sz="1400"/>
              <a:t> Python 2.6 или 2.7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Windows isn’t supported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Устанавливается из пакетов: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ansible - ad-hoc команды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ansible-playbook - запуск плейбуков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Managed Node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Требуется Python 2.4+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Пользователь с правами sudo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ssh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Декларативное описание конфигураций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Конфигурация хранится в текстовых файлах в соответствии с принятой иерархией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00"/>
                </a:solidFill>
              </a:rPr>
              <a:t>Inventory</a:t>
            </a:r>
            <a:r>
              <a:rPr lang="ru">
                <a:solidFill>
                  <a:srgbClr val="00FF00"/>
                </a:solidFill>
              </a:rPr>
              <a:t> </a:t>
            </a:r>
            <a:r>
              <a:rPr lang="ru"/>
              <a:t>- hosts and </a:t>
            </a:r>
            <a:r>
              <a:rPr lang="ru">
                <a:solidFill>
                  <a:srgbClr val="4A86E8"/>
                </a:solidFill>
              </a:rPr>
              <a:t>variables</a:t>
            </a:r>
            <a:endParaRPr>
              <a:solidFill>
                <a:srgbClr val="4A86E8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Playbooks</a:t>
            </a:r>
            <a:r>
              <a:rPr lang="ru"/>
              <a:t> - plays and tasks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# ansible-playbook </a:t>
            </a:r>
            <a:r>
              <a:rPr lang="ru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pearl-microservices-product-fetcher.yml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-i staging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--vault-password-file vault-password</a:t>
            </a:r>
            <a:r>
              <a:rPr lang="ru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-e deploy_only=true -e force_restart=false -e version=Dalston.3.11</a:t>
            </a:r>
            <a:endParaRPr sz="14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Inventory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Определяет конечные узлы и группы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Можно определять переменные</a:t>
            </a:r>
            <a:endParaRPr/>
          </a:p>
          <a:p>
            <a:pPr indent="0" lvl="0" marL="139700" marR="1397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[dbservers]</a:t>
            </a:r>
            <a:b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alpha.example.com </a:t>
            </a:r>
            <a:b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beta.example.com</a:t>
            </a:r>
            <a:b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50">
              <a:solidFill>
                <a:srgbClr val="26262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[appservers]</a:t>
            </a:r>
            <a:b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gamma.example.com </a:t>
            </a:r>
            <a:r>
              <a:rPr lang="ru" sz="1150">
                <a:solidFill>
                  <a:srgbClr val="4A86E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ansible_ssh_host=1.2.3.4</a:t>
            </a:r>
            <a:b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delta.example.com</a:t>
            </a:r>
            <a:endParaRPr sz="1150">
              <a:solidFill>
                <a:srgbClr val="26262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6262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626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[pearl:children]</a:t>
            </a:r>
            <a:endParaRPr sz="1150">
              <a:solidFill>
                <a:srgbClr val="26262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6262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dbservers</a:t>
            </a:r>
            <a:endParaRPr sz="1150">
              <a:solidFill>
                <a:srgbClr val="262626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9700" marR="1397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262626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appservers</a:t>
            </a:r>
            <a:endParaRPr sz="1150">
              <a:solidFill>
                <a:srgbClr val="262626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