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162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3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0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9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3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80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3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1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7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ABB5-F2AE-4704-809A-9CB9A74BBDC2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3525-E292-4812-8F98-DDB6102B4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5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4789" y="1524084"/>
            <a:ext cx="9144000" cy="1308184"/>
          </a:xfrm>
        </p:spPr>
        <p:txBody>
          <a:bodyPr>
            <a:normAutofit/>
          </a:bodyPr>
          <a:lstStyle/>
          <a:p>
            <a:r>
              <a:rPr lang="en-US" sz="8000" b="1" dirty="0" err="1" smtClean="0"/>
              <a:t>Databus</a:t>
            </a:r>
            <a:r>
              <a:rPr lang="en-US" sz="8000" b="1" dirty="0" smtClean="0"/>
              <a:t> &amp; ETL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4805196"/>
            <a:ext cx="10266947" cy="1655762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Иван Каблучков </a:t>
            </a:r>
            <a:r>
              <a:rPr lang="ru-RU" dirty="0"/>
              <a:t>- инфраструктура и настройка ПО, ETL механизм</a:t>
            </a:r>
          </a:p>
          <a:p>
            <a:pPr algn="l"/>
            <a:r>
              <a:rPr lang="ru-RU" b="1" dirty="0"/>
              <a:t>Илья Богданов </a:t>
            </a:r>
            <a:r>
              <a:rPr lang="ru-RU" dirty="0"/>
              <a:t>- разработка и настройка ПО, Шина Данных и ETL механизм</a:t>
            </a:r>
          </a:p>
          <a:p>
            <a:pPr algn="l"/>
            <a:r>
              <a:rPr lang="ru-RU" b="1" dirty="0" smtClean="0"/>
              <a:t>Дми</a:t>
            </a:r>
            <a:r>
              <a:rPr lang="ru-RU" b="1" dirty="0"/>
              <a:t>т</a:t>
            </a:r>
            <a:r>
              <a:rPr lang="ru-RU" b="1" dirty="0" smtClean="0"/>
              <a:t>рий </a:t>
            </a:r>
            <a:r>
              <a:rPr lang="ru-RU" b="1" dirty="0"/>
              <a:t>Носов </a:t>
            </a:r>
            <a:r>
              <a:rPr lang="ru-RU" dirty="0"/>
              <a:t>- архитектурные решения</a:t>
            </a:r>
          </a:p>
          <a:p>
            <a:pPr algn="l"/>
            <a:endParaRPr lang="ru-RU" dirty="0"/>
          </a:p>
        </p:txBody>
      </p:sp>
      <p:pic>
        <p:nvPicPr>
          <p:cNvPr id="1032" name="Picture 8" descr="ÐÐ°ÑÑÐ¸Ð½ÐºÐ¸ Ð¿Ð¾ Ð·Ð°Ð¿ÑÐ¾ÑÑ paragon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007" y="0"/>
            <a:ext cx="3801582" cy="152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2" y="0"/>
            <a:ext cx="8145380" cy="68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79" y="0"/>
            <a:ext cx="7303168" cy="679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643"/>
            <a:ext cx="12192000" cy="50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4" y="150729"/>
            <a:ext cx="7134726" cy="67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53" y="61077"/>
            <a:ext cx="7206916" cy="67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7" y="0"/>
            <a:ext cx="12206607" cy="644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2" y="0"/>
            <a:ext cx="11057860" cy="68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6" y="0"/>
            <a:ext cx="9664995" cy="68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Комплекс ПО для </a:t>
            </a:r>
            <a:r>
              <a:rPr lang="en-US" dirty="0" smtClean="0"/>
              <a:t>ESB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5" y="1690688"/>
            <a:ext cx="8967537" cy="45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5" y="-1389"/>
            <a:ext cx="8766541" cy="68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93" y="-9338"/>
            <a:ext cx="8537944" cy="686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32" y="0"/>
            <a:ext cx="7219506" cy="68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68"/>
            <a:ext cx="12157653" cy="66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</Words>
  <Application>Microsoft Office PowerPoint</Application>
  <PresentationFormat>Широкоэкранный</PresentationFormat>
  <Paragraphs>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Databus &amp; ETL</vt:lpstr>
      <vt:lpstr>Презентация PowerPoint</vt:lpstr>
      <vt:lpstr>Презентация PowerPoint</vt:lpstr>
      <vt:lpstr>Презентация PowerPoint</vt:lpstr>
      <vt:lpstr>Комплекс ПО для ESB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Nosov</dc:creator>
  <cp:lastModifiedBy>Dmitry Nosov</cp:lastModifiedBy>
  <cp:revision>4</cp:revision>
  <dcterms:created xsi:type="dcterms:W3CDTF">2018-09-13T07:25:29Z</dcterms:created>
  <dcterms:modified xsi:type="dcterms:W3CDTF">2018-09-13T08:11:27Z</dcterms:modified>
</cp:coreProperties>
</file>