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90"/>
  </p:normalViewPr>
  <p:slideViewPr>
    <p:cSldViewPr snapToGrid="0" snapToObjects="1">
      <p:cViewPr varScale="1">
        <p:scale>
          <a:sx n="78" d="100"/>
          <a:sy n="78" d="100"/>
        </p:scale>
        <p:origin x="1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1B686BB-9A1F-BD42-A487-85D8C3B0930D}"/>
              </a:ext>
            </a:extLst>
          </p:cNvPr>
          <p:cNvSpPr txBox="1"/>
          <p:nvPr/>
        </p:nvSpPr>
        <p:spPr>
          <a:xfrm>
            <a:off x="117231" y="105507"/>
            <a:ext cx="1207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{</a:t>
            </a:r>
            <a:r>
              <a:rPr lang="en-US" sz="2400" b="1" dirty="0" err="1"/>
              <a:t>first_name</a:t>
            </a:r>
            <a:r>
              <a:rPr lang="en-US" sz="2400" b="1" dirty="0"/>
              <a:t>} {</a:t>
            </a:r>
            <a:r>
              <a:rPr lang="en-US" sz="2400" b="1" dirty="0" err="1"/>
              <a:t>last_name</a:t>
            </a:r>
            <a:r>
              <a:rPr lang="en-US" sz="2400" b="1" dirty="0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40AC5D-E6C1-DA44-9626-D28185697D87}"/>
              </a:ext>
            </a:extLst>
          </p:cNvPr>
          <p:cNvSpPr txBox="1"/>
          <p:nvPr/>
        </p:nvSpPr>
        <p:spPr>
          <a:xfrm>
            <a:off x="117231" y="5884984"/>
            <a:ext cx="1207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{description}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AC10B-0CB4-2148-84CB-858F89B85F62}"/>
              </a:ext>
            </a:extLst>
          </p:cNvPr>
          <p:cNvSpPr txBox="1"/>
          <p:nvPr/>
        </p:nvSpPr>
        <p:spPr>
          <a:xfrm rot="5400000">
            <a:off x="-2878017" y="3209890"/>
            <a:ext cx="6834555" cy="461665"/>
          </a:xfrm>
          <a:prstGeom prst="rect">
            <a:avLst/>
          </a:prstGeom>
          <a:noFill/>
        </p:spPr>
        <p:txBody>
          <a:bodyPr vert="horz" wrap="square" lIns="90000" rtlCol="0" anchor="ctr" anchorCtr="0">
            <a:noAutofit/>
          </a:bodyPr>
          <a:lstStyle/>
          <a:p>
            <a:pPr algn="ctr"/>
            <a:r>
              <a:rPr lang="en-US" b="1"/>
              <a:t>{phone}</a:t>
            </a:r>
            <a:endParaRPr lang="en-US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9609E-AD00-E644-BDC1-922E3659C6F8}"/>
              </a:ext>
            </a:extLst>
          </p:cNvPr>
          <p:cNvSpPr txBox="1"/>
          <p:nvPr/>
        </p:nvSpPr>
        <p:spPr>
          <a:xfrm>
            <a:off x="4229100" y="1649186"/>
            <a:ext cx="3886200" cy="33147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{%%picture}</a:t>
            </a:r>
          </a:p>
        </p:txBody>
      </p:sp>
    </p:spTree>
    <p:extLst>
      <p:ext uri="{BB962C8B-B14F-4D97-AF65-F5344CB8AC3E}">
        <p14:creationId xmlns:p14="http://schemas.microsoft.com/office/powerpoint/2010/main" val="2345116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</TotalTime>
  <Words>19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Richard</dc:creator>
  <cp:lastModifiedBy>Maxime Richard</cp:lastModifiedBy>
  <cp:revision>4</cp:revision>
  <dcterms:created xsi:type="dcterms:W3CDTF">2018-04-17T12:13:46Z</dcterms:created>
  <dcterms:modified xsi:type="dcterms:W3CDTF">2018-04-17T12:22:52Z</dcterms:modified>
</cp:coreProperties>
</file>