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789"/>
    <a:srgbClr val="F29111"/>
    <a:srgbClr val="15598E"/>
    <a:srgbClr val="0077CC"/>
    <a:srgbClr val="FEC514"/>
    <a:srgbClr val="00BFB3"/>
    <a:srgbClr val="F04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53AC-DED0-4885-8F92-EA48BB67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80F9E-50C6-4B62-9E70-B901250A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D26FE-55E3-4271-BA46-59AFECE4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9EA01-395F-4356-9B2C-3EA77AC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C030-2437-4A79-AA18-0261A50C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21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CF471-6976-46A3-BA20-1EAA38A1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8A2F11-C2F6-46A4-8F95-6DC29229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A0CDB-628C-498C-914D-A8A12B97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9EB35-D6FE-46E7-90AB-AF2BE210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404EF-B603-46F0-8416-5B43AE05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4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D1BCAC-FAC3-4CB1-B61C-8D35B5684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8229E1-788C-48D7-AAF9-5DF1951A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E123F-6108-4356-A8E1-007863B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201B9-054F-4FD0-BE41-CB2736A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3A592-F89A-41E7-875F-0418D29E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2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ADD28-382A-4ADA-AA61-D9C50C44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47D78-E958-4216-B6DC-1BC081DE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12196-74B9-47BF-AE0E-7E8FE1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C0E6-7259-45E8-A994-0FBFE73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87E7C-58B2-44E5-88E8-FBC878FB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7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49E9-4664-4BA7-84F9-1DB1BE1C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264F7-FBE7-4FE1-ACF9-3765A036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499F0-939C-4B9E-A036-E038DD47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BF40E-C04C-4FC2-BF0B-8E39C7B9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FEAC1-7705-47B1-BFBD-B7585B8E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66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77F3-3FFF-4C29-B0E4-DF423F4F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726CD-CAFA-4D4F-8F68-26D3FF372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6A1E82-5BE8-4FF6-994D-4F91145C1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0CE6B-DC1F-40B5-8971-62FF26E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AD2F60-5A50-4A4B-B6B3-A44CED2D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A6A42C-4AEE-489D-BAB4-325B4087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2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1CD11-9A6C-40F7-92A4-07C7E199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BECD7-EC32-4FEC-9109-792D8F16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01666B-F1E4-4AA1-996A-0A0B420C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A9A12F-9DC9-4608-91BB-9642DEED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96A3B7-7B7F-47AA-9C6F-F55C305B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CD780D-267B-4173-BE1F-20542CF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46A284-9215-4D9B-8761-DA148ED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FF1304-4499-4939-9967-43633D3D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31388-CA3E-4F80-B1D5-CCF4E0AA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C1B453-8DBD-492F-84C8-91BFDE2D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F2927-3144-4B16-A267-41C9ECC3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0DC29-8644-41F8-86F8-34C36DB7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02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84E23C-0493-4E92-B37F-7CEFF0EC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F8D50-218F-4102-8217-F13D50C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AB60C9-61F2-4F7E-B614-C826B9B4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6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1BF5-C04D-4B81-B183-08E48720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95EA0-DF7D-47D5-BDC6-E96CEA27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2344EE-A2A6-4862-96DC-7AF0994A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E9FF45-29B5-47BD-A70D-86930850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B92AB-A144-49CF-AA32-CAC7B678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97A026-0F9E-4AB2-B5E3-755B047D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70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577F-5632-4D7C-8B44-7844B40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0F02B3-FCB8-40E6-8EA4-17A1528F0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CE41AA-17A9-44FC-9FF2-5DFED757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96777-2E29-4685-833C-8F1643B9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B851E-8036-4089-8CFB-CB9EB8A9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32511-8E1E-478D-BAB9-0987CE52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22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2E0CFD-15AE-487C-ACAB-550B4C00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CB6C7-F640-4819-AE9D-9E5F1CB1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EE8A7-C9E4-47E3-95E8-0D0942B26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A3FA-F8AE-4F3D-B7FA-73B5D06D158A}" type="datetimeFigureOut">
              <a:rPr lang="es-ES" smtClean="0"/>
              <a:t>30/01/2022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79E09-EFB5-41A3-8CCC-8DF5E9DAD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8BBA1-4F97-4C9D-B180-C18FCFCF0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DB97-D4D7-4EBD-B01B-4FB87514FA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4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7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microsoft.com/office/2007/relationships/hdphoto" Target="../media/hdphoto9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microsoft.com/office/2007/relationships/hdphoto" Target="../media/hdphoto8.wdp"/><Relationship Id="rId10" Type="http://schemas.openxmlformats.org/officeDocument/2006/relationships/image" Target="../media/image6.png"/><Relationship Id="rId19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microsoft.com/office/2007/relationships/hdphoto" Target="../media/hdphoto5.wdp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6.wdp"/><Relationship Id="rId17" Type="http://schemas.openxmlformats.org/officeDocument/2006/relationships/image" Target="../media/image12.png"/><Relationship Id="rId2" Type="http://schemas.openxmlformats.org/officeDocument/2006/relationships/image" Target="../media/image11.png"/><Relationship Id="rId16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microsoft.com/office/2007/relationships/hdphoto" Target="../media/hdphoto7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E668AA5-CBE1-49DA-B299-65F59AFFBC4D}"/>
              </a:ext>
            </a:extLst>
          </p:cNvPr>
          <p:cNvSpPr/>
          <p:nvPr/>
        </p:nvSpPr>
        <p:spPr>
          <a:xfrm>
            <a:off x="3698787" y="2382795"/>
            <a:ext cx="5057088" cy="955589"/>
          </a:xfrm>
          <a:prstGeom prst="roundRect">
            <a:avLst/>
          </a:prstGeom>
          <a:solidFill>
            <a:srgbClr val="F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864E422-B701-4BDE-B304-6B59E06A1138}"/>
              </a:ext>
            </a:extLst>
          </p:cNvPr>
          <p:cNvSpPr/>
          <p:nvPr/>
        </p:nvSpPr>
        <p:spPr>
          <a:xfrm>
            <a:off x="3698786" y="3371335"/>
            <a:ext cx="5057089" cy="955589"/>
          </a:xfrm>
          <a:prstGeom prst="roundRect">
            <a:avLst/>
          </a:prstGeom>
          <a:solidFill>
            <a:srgbClr val="00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0C1650E-F3D9-448C-97DA-D8EAF32B60A1}"/>
              </a:ext>
            </a:extLst>
          </p:cNvPr>
          <p:cNvSpPr/>
          <p:nvPr/>
        </p:nvSpPr>
        <p:spPr>
          <a:xfrm>
            <a:off x="3698787" y="4358284"/>
            <a:ext cx="2506028" cy="955589"/>
          </a:xfrm>
          <a:prstGeom prst="roundRect">
            <a:avLst/>
          </a:prstGeom>
          <a:solidFill>
            <a:srgbClr val="007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26062F3-6E0B-427A-94A7-6D4BBE9D36E6}"/>
              </a:ext>
            </a:extLst>
          </p:cNvPr>
          <p:cNvSpPr/>
          <p:nvPr/>
        </p:nvSpPr>
        <p:spPr>
          <a:xfrm>
            <a:off x="6250276" y="4358284"/>
            <a:ext cx="2505600" cy="955589"/>
          </a:xfrm>
          <a:prstGeom prst="roundRect">
            <a:avLst/>
          </a:prstGeom>
          <a:solidFill>
            <a:srgbClr val="FEC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A418AC3-BD0C-476A-8FA3-C4529886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61" y="2382795"/>
            <a:ext cx="955590" cy="955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D9F02ED-65DB-4BE5-BFDF-BB2C5D8C2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44" y="3371334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A993BD9-1BDB-4A45-8998-B06EFA14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76" y="4358284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4D84FA0-8A77-47F1-82C1-A36261FDF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87" y="4359873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C31DC7C-A277-40AD-A8E5-1B806A444DB1}"/>
              </a:ext>
            </a:extLst>
          </p:cNvPr>
          <p:cNvSpPr txBox="1"/>
          <p:nvPr/>
        </p:nvSpPr>
        <p:spPr>
          <a:xfrm>
            <a:off x="5925388" y="2568201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kibana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9FE60C4-A299-435F-9FAC-AE6A55336610}"/>
              </a:ext>
            </a:extLst>
          </p:cNvPr>
          <p:cNvSpPr txBox="1"/>
          <p:nvPr/>
        </p:nvSpPr>
        <p:spPr>
          <a:xfrm>
            <a:off x="5361243" y="3555946"/>
            <a:ext cx="2328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elasticsearch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2A98535-FA1E-4FF8-B820-9259B02D29B3}"/>
              </a:ext>
            </a:extLst>
          </p:cNvPr>
          <p:cNvSpPr txBox="1"/>
          <p:nvPr/>
        </p:nvSpPr>
        <p:spPr>
          <a:xfrm>
            <a:off x="4652787" y="4511535"/>
            <a:ext cx="109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beats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E016105-6BED-42E5-9A92-A3440D6F50F8}"/>
              </a:ext>
            </a:extLst>
          </p:cNvPr>
          <p:cNvSpPr txBox="1"/>
          <p:nvPr/>
        </p:nvSpPr>
        <p:spPr>
          <a:xfrm>
            <a:off x="7203634" y="45115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logstash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92D23-8332-4D70-BE5E-1DDFD4E0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Elastic</a:t>
            </a:r>
            <a:r>
              <a:rPr lang="es-ES" dirty="0"/>
              <a:t> </a:t>
            </a:r>
            <a:r>
              <a:rPr lang="es-ES" dirty="0" err="1"/>
              <a:t>Stack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80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16F8F74-27E6-426A-B981-327699BB0A67}"/>
              </a:ext>
            </a:extLst>
          </p:cNvPr>
          <p:cNvSpPr/>
          <p:nvPr/>
        </p:nvSpPr>
        <p:spPr>
          <a:xfrm>
            <a:off x="838200" y="1935201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759DAE0-87D7-4125-81C8-BC9C9878ABC5}"/>
              </a:ext>
            </a:extLst>
          </p:cNvPr>
          <p:cNvSpPr/>
          <p:nvPr/>
        </p:nvSpPr>
        <p:spPr>
          <a:xfrm>
            <a:off x="838200" y="3315933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BF8096E-7E84-412E-98A1-600EC17D37CA}"/>
              </a:ext>
            </a:extLst>
          </p:cNvPr>
          <p:cNvSpPr/>
          <p:nvPr/>
        </p:nvSpPr>
        <p:spPr>
          <a:xfrm>
            <a:off x="838200" y="4696665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169F061-20D5-4615-9BFD-7BDA048CBBF5}"/>
              </a:ext>
            </a:extLst>
          </p:cNvPr>
          <p:cNvSpPr/>
          <p:nvPr/>
        </p:nvSpPr>
        <p:spPr>
          <a:xfrm>
            <a:off x="2466474" y="1935201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6A16E93-4D78-4D6B-8CFF-0DC5BFC0464F}"/>
              </a:ext>
            </a:extLst>
          </p:cNvPr>
          <p:cNvSpPr/>
          <p:nvPr/>
        </p:nvSpPr>
        <p:spPr>
          <a:xfrm>
            <a:off x="2466474" y="3315933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8B70BD6-5B93-4CF4-9BD5-AB5365FA49D5}"/>
              </a:ext>
            </a:extLst>
          </p:cNvPr>
          <p:cNvSpPr/>
          <p:nvPr/>
        </p:nvSpPr>
        <p:spPr>
          <a:xfrm>
            <a:off x="2466474" y="4696665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C09B217-5F1B-45DA-8CFC-96B033CB82AE}"/>
              </a:ext>
            </a:extLst>
          </p:cNvPr>
          <p:cNvSpPr/>
          <p:nvPr/>
        </p:nvSpPr>
        <p:spPr>
          <a:xfrm>
            <a:off x="4102311" y="1935201"/>
            <a:ext cx="304800" cy="40287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pc="300" dirty="0"/>
              <a:t>Libbeat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C8FABE8-E318-459B-8C7E-1819E2B3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255" y="2090274"/>
            <a:ext cx="955590" cy="955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7234C1B-5407-4F53-B2DD-BDB260ED2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32" y="2073252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C9FED8B-AA61-4878-8148-6B2106BAC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99" y="4841934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5FBE56-6426-4184-ADCA-F71CFB22C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8" y="2098722"/>
            <a:ext cx="792000" cy="79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45E401-4C34-48E3-964A-1CAE29629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6" y="3419044"/>
            <a:ext cx="792000" cy="792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3AE8F5-4ABB-4AFE-998A-5EAE1234B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92" y="2041542"/>
            <a:ext cx="792000" cy="792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3ECC75C-480A-43A2-8FA3-C7E74FED07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92" y="4841934"/>
            <a:ext cx="792000" cy="792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45E97A-2F65-41F6-8ADB-9DA707B129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74" y="4851948"/>
            <a:ext cx="792000" cy="792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ED791E-1A6C-401A-ADB4-91CD58AF9E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53" y="3428814"/>
            <a:ext cx="792000" cy="792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232BF75-FB5F-4DDF-B107-29C01452CB4D}"/>
              </a:ext>
            </a:extLst>
          </p:cNvPr>
          <p:cNvSpPr txBox="1"/>
          <p:nvPr/>
        </p:nvSpPr>
        <p:spPr>
          <a:xfrm>
            <a:off x="834246" y="2830349"/>
            <a:ext cx="14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Auditbeat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E4BE74-9C48-491E-997C-D7D2A23C5674}"/>
              </a:ext>
            </a:extLst>
          </p:cNvPr>
          <p:cNvSpPr txBox="1"/>
          <p:nvPr/>
        </p:nvSpPr>
        <p:spPr>
          <a:xfrm>
            <a:off x="2477362" y="2827209"/>
            <a:ext cx="14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Metricbeat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267DE1-0E8F-4305-A036-0D61257D9138}"/>
              </a:ext>
            </a:extLst>
          </p:cNvPr>
          <p:cNvSpPr txBox="1"/>
          <p:nvPr/>
        </p:nvSpPr>
        <p:spPr>
          <a:xfrm>
            <a:off x="841194" y="4203842"/>
            <a:ext cx="14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Filebeat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DCE46D0-8F1D-442A-95D3-6A7D0BCF5C08}"/>
              </a:ext>
            </a:extLst>
          </p:cNvPr>
          <p:cNvSpPr txBox="1"/>
          <p:nvPr/>
        </p:nvSpPr>
        <p:spPr>
          <a:xfrm>
            <a:off x="2471552" y="4211044"/>
            <a:ext cx="14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Packetbeat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540473C-7A0B-4656-94C4-77C32D99D2D9}"/>
              </a:ext>
            </a:extLst>
          </p:cNvPr>
          <p:cNvSpPr txBox="1"/>
          <p:nvPr/>
        </p:nvSpPr>
        <p:spPr>
          <a:xfrm>
            <a:off x="841194" y="5595880"/>
            <a:ext cx="14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Heartbeat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63BBBBC-3114-418E-8527-9288BF1D165A}"/>
              </a:ext>
            </a:extLst>
          </p:cNvPr>
          <p:cNvSpPr txBox="1"/>
          <p:nvPr/>
        </p:nvSpPr>
        <p:spPr>
          <a:xfrm>
            <a:off x="2478321" y="5584378"/>
            <a:ext cx="14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Winlogbeat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1B13811E-E6A8-4644-AFE7-13EA75BFDA63}"/>
              </a:ext>
            </a:extLst>
          </p:cNvPr>
          <p:cNvCxnSpPr>
            <a:cxnSpLocks/>
          </p:cNvCxnSpPr>
          <p:nvPr/>
        </p:nvCxnSpPr>
        <p:spPr>
          <a:xfrm flipV="1">
            <a:off x="4536099" y="2550253"/>
            <a:ext cx="2998789" cy="139934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8F28C8F-E5A6-4F67-B270-212560E59F83}"/>
              </a:ext>
            </a:extLst>
          </p:cNvPr>
          <p:cNvCxnSpPr/>
          <p:nvPr/>
        </p:nvCxnSpPr>
        <p:spPr>
          <a:xfrm>
            <a:off x="8943559" y="2550252"/>
            <a:ext cx="9638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940BB07-08FA-438B-A4B0-B05067CD8732}"/>
              </a:ext>
            </a:extLst>
          </p:cNvPr>
          <p:cNvCxnSpPr>
            <a:cxnSpLocks/>
          </p:cNvCxnSpPr>
          <p:nvPr/>
        </p:nvCxnSpPr>
        <p:spPr>
          <a:xfrm>
            <a:off x="6678153" y="5318934"/>
            <a:ext cx="16063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80B22E5-A6FA-40A5-8B86-295B74CA02D2}"/>
              </a:ext>
            </a:extLst>
          </p:cNvPr>
          <p:cNvCxnSpPr>
            <a:cxnSpLocks/>
          </p:cNvCxnSpPr>
          <p:nvPr/>
        </p:nvCxnSpPr>
        <p:spPr>
          <a:xfrm flipV="1">
            <a:off x="8284532" y="3130379"/>
            <a:ext cx="0" cy="21885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6237205-8C89-4C6E-B857-03F7B3EA3D74}"/>
              </a:ext>
            </a:extLst>
          </p:cNvPr>
          <p:cNvSpPr txBox="1"/>
          <p:nvPr/>
        </p:nvSpPr>
        <p:spPr>
          <a:xfrm>
            <a:off x="841194" y="6318421"/>
            <a:ext cx="3565917" cy="369332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Data Collection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105D0C6-0B59-4E33-B530-455F2E156E31}"/>
              </a:ext>
            </a:extLst>
          </p:cNvPr>
          <p:cNvSpPr txBox="1"/>
          <p:nvPr/>
        </p:nvSpPr>
        <p:spPr>
          <a:xfrm>
            <a:off x="4549205" y="6315764"/>
            <a:ext cx="2614981" cy="369332"/>
          </a:xfrm>
          <a:prstGeom prst="rect">
            <a:avLst/>
          </a:prstGeom>
          <a:solidFill>
            <a:srgbClr val="FEC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Data Enrichment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1CEDBBC-8823-4FCB-82D8-ADCC5828ED6D}"/>
              </a:ext>
            </a:extLst>
          </p:cNvPr>
          <p:cNvSpPr txBox="1"/>
          <p:nvPr/>
        </p:nvSpPr>
        <p:spPr>
          <a:xfrm>
            <a:off x="7260853" y="6315764"/>
            <a:ext cx="2164619" cy="369332"/>
          </a:xfrm>
          <a:prstGeom prst="rect">
            <a:avLst/>
          </a:prstGeom>
          <a:solidFill>
            <a:srgbClr val="00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Data Indexing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6444400-816A-4B55-A67C-7366D7732F92}"/>
              </a:ext>
            </a:extLst>
          </p:cNvPr>
          <p:cNvSpPr txBox="1"/>
          <p:nvPr/>
        </p:nvSpPr>
        <p:spPr>
          <a:xfrm>
            <a:off x="9522139" y="6315764"/>
            <a:ext cx="2036523" cy="369332"/>
          </a:xfrm>
          <a:prstGeom prst="rect">
            <a:avLst/>
          </a:prstGeom>
          <a:solidFill>
            <a:srgbClr val="F04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3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800" dirty="0"/>
              <a:t>Data Visualization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9830FC9-DE73-4A1A-95EF-4BFB9DA35AEC}"/>
              </a:ext>
            </a:extLst>
          </p:cNvPr>
          <p:cNvCxnSpPr>
            <a:cxnSpLocks/>
          </p:cNvCxnSpPr>
          <p:nvPr/>
        </p:nvCxnSpPr>
        <p:spPr>
          <a:xfrm>
            <a:off x="4536099" y="4220814"/>
            <a:ext cx="3297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E7116B52-F59D-4F68-88C5-728D0C1B9D26}"/>
              </a:ext>
            </a:extLst>
          </p:cNvPr>
          <p:cNvCxnSpPr>
            <a:cxnSpLocks/>
          </p:cNvCxnSpPr>
          <p:nvPr/>
        </p:nvCxnSpPr>
        <p:spPr>
          <a:xfrm>
            <a:off x="4865829" y="5330328"/>
            <a:ext cx="39190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359D421C-A13F-4697-9EA4-2ABE1DDDAB3A}"/>
              </a:ext>
            </a:extLst>
          </p:cNvPr>
          <p:cNvCxnSpPr>
            <a:cxnSpLocks/>
          </p:cNvCxnSpPr>
          <p:nvPr/>
        </p:nvCxnSpPr>
        <p:spPr>
          <a:xfrm>
            <a:off x="4865829" y="4220814"/>
            <a:ext cx="0" cy="11095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60E96A49-B4A2-4C95-B033-DD2C984E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Beats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81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154B5F-C361-46AB-9670-3FE0C79CBF67}"/>
              </a:ext>
            </a:extLst>
          </p:cNvPr>
          <p:cNvSpPr/>
          <p:nvPr/>
        </p:nvSpPr>
        <p:spPr>
          <a:xfrm>
            <a:off x="6292166" y="3194630"/>
            <a:ext cx="1475874" cy="1267327"/>
          </a:xfrm>
          <a:prstGeom prst="roundRect">
            <a:avLst/>
          </a:prstGeom>
          <a:solidFill>
            <a:srgbClr val="FEC514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E7B262-1450-4D6B-9052-E299BE9365CB}"/>
              </a:ext>
            </a:extLst>
          </p:cNvPr>
          <p:cNvSpPr/>
          <p:nvPr/>
        </p:nvSpPr>
        <p:spPr>
          <a:xfrm>
            <a:off x="6292166" y="1757196"/>
            <a:ext cx="1475874" cy="1267327"/>
          </a:xfrm>
          <a:prstGeom prst="roundRect">
            <a:avLst/>
          </a:prstGeom>
          <a:solidFill>
            <a:srgbClr val="00BFB3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247B4E3-E3EE-495C-AD30-7D408E849967}"/>
              </a:ext>
            </a:extLst>
          </p:cNvPr>
          <p:cNvSpPr/>
          <p:nvPr/>
        </p:nvSpPr>
        <p:spPr>
          <a:xfrm>
            <a:off x="371375" y="1029039"/>
            <a:ext cx="4645468" cy="5709512"/>
          </a:xfrm>
          <a:prstGeom prst="roundRect">
            <a:avLst>
              <a:gd name="adj" fmla="val 397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5DD71FD-F371-473B-983D-015E43EEF530}"/>
              </a:ext>
            </a:extLst>
          </p:cNvPr>
          <p:cNvSpPr/>
          <p:nvPr/>
        </p:nvSpPr>
        <p:spPr>
          <a:xfrm>
            <a:off x="4596228" y="1152779"/>
            <a:ext cx="304800" cy="5462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pc="300" dirty="0"/>
              <a:t>Libbeat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B63B0E-BBEE-4681-A1B3-2E369427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03" y="1929415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8B98AD-6287-47E8-A33C-7E984852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03" y="3351293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7EF08DF-36D7-4610-A01B-7668FCB4CEA7}"/>
              </a:ext>
            </a:extLst>
          </p:cNvPr>
          <p:cNvSpPr/>
          <p:nvPr/>
        </p:nvSpPr>
        <p:spPr>
          <a:xfrm>
            <a:off x="6292166" y="4632065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OTHERS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24A63F5-1522-4D19-854E-B7237735A014}"/>
              </a:ext>
            </a:extLst>
          </p:cNvPr>
          <p:cNvCxnSpPr/>
          <p:nvPr/>
        </p:nvCxnSpPr>
        <p:spPr>
          <a:xfrm>
            <a:off x="5138194" y="2395381"/>
            <a:ext cx="9638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7BA1E09-7287-45C9-A60D-F6583B162829}"/>
              </a:ext>
            </a:extLst>
          </p:cNvPr>
          <p:cNvCxnSpPr/>
          <p:nvPr/>
        </p:nvCxnSpPr>
        <p:spPr>
          <a:xfrm>
            <a:off x="5138194" y="3824646"/>
            <a:ext cx="9638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FBEC66C-8431-4CCA-A263-94668C2C4931}"/>
              </a:ext>
            </a:extLst>
          </p:cNvPr>
          <p:cNvCxnSpPr/>
          <p:nvPr/>
        </p:nvCxnSpPr>
        <p:spPr>
          <a:xfrm>
            <a:off x="5138194" y="5266268"/>
            <a:ext cx="9638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8F7D87-DA1F-4A9E-8731-C9FCFD83CD81}"/>
              </a:ext>
            </a:extLst>
          </p:cNvPr>
          <p:cNvSpPr txBox="1"/>
          <p:nvPr/>
        </p:nvSpPr>
        <p:spPr>
          <a:xfrm>
            <a:off x="371375" y="6373343"/>
            <a:ext cx="464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Filebeat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FF601AE-9B72-46D1-8EBE-1E629BCA6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95" y="1740240"/>
            <a:ext cx="792000" cy="792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31F61CB-F653-46BE-A033-1B479BDD74E9}"/>
              </a:ext>
            </a:extLst>
          </p:cNvPr>
          <p:cNvSpPr txBox="1"/>
          <p:nvPr/>
        </p:nvSpPr>
        <p:spPr>
          <a:xfrm>
            <a:off x="486032" y="1136476"/>
            <a:ext cx="219143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Input: /var/logs/*.log</a:t>
            </a:r>
          </a:p>
        </p:txBody>
      </p:sp>
      <p:sp>
        <p:nvSpPr>
          <p:cNvPr id="19" name="Flecha: a la derecha con bandas 18">
            <a:extLst>
              <a:ext uri="{FF2B5EF4-FFF2-40B4-BE49-F238E27FC236}">
                <a16:creationId xmlns:a16="http://schemas.microsoft.com/office/drawing/2014/main" id="{863970E5-9455-418F-B229-677F20159FA4}"/>
              </a:ext>
            </a:extLst>
          </p:cNvPr>
          <p:cNvSpPr/>
          <p:nvPr/>
        </p:nvSpPr>
        <p:spPr>
          <a:xfrm>
            <a:off x="2770934" y="1757196"/>
            <a:ext cx="1725642" cy="792000"/>
          </a:xfrm>
          <a:prstGeom prst="striped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Harvester</a:t>
            </a:r>
          </a:p>
        </p:txBody>
      </p:sp>
      <p:sp>
        <p:nvSpPr>
          <p:cNvPr id="25" name="Flecha: doblada 24">
            <a:extLst>
              <a:ext uri="{FF2B5EF4-FFF2-40B4-BE49-F238E27FC236}">
                <a16:creationId xmlns:a16="http://schemas.microsoft.com/office/drawing/2014/main" id="{A6E5E3A6-A43F-46AF-9E21-4F23E86F8B62}"/>
              </a:ext>
            </a:extLst>
          </p:cNvPr>
          <p:cNvSpPr/>
          <p:nvPr/>
        </p:nvSpPr>
        <p:spPr>
          <a:xfrm flipV="1">
            <a:off x="667194" y="1606376"/>
            <a:ext cx="1133842" cy="582176"/>
          </a:xfrm>
          <a:prstGeom prst="bentArrow">
            <a:avLst>
              <a:gd name="adj1" fmla="val 20755"/>
              <a:gd name="adj2" fmla="val 20755"/>
              <a:gd name="adj3" fmla="val 25000"/>
              <a:gd name="adj4" fmla="val 3526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3F7529D-CBD0-4F5B-A9FC-2EF39792CE29}"/>
              </a:ext>
            </a:extLst>
          </p:cNvPr>
          <p:cNvSpPr/>
          <p:nvPr/>
        </p:nvSpPr>
        <p:spPr>
          <a:xfrm>
            <a:off x="1180456" y="2344317"/>
            <a:ext cx="1416173" cy="2371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system.log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B10ED8B-AD83-48A0-B659-54DD7CF6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34" y="2660014"/>
            <a:ext cx="792000" cy="792000"/>
          </a:xfrm>
          <a:prstGeom prst="rect">
            <a:avLst/>
          </a:prstGeom>
        </p:spPr>
      </p:pic>
      <p:sp>
        <p:nvSpPr>
          <p:cNvPr id="32" name="Flecha: doblada 31">
            <a:extLst>
              <a:ext uri="{FF2B5EF4-FFF2-40B4-BE49-F238E27FC236}">
                <a16:creationId xmlns:a16="http://schemas.microsoft.com/office/drawing/2014/main" id="{A484CB9D-979F-479D-A698-8D281AC6419C}"/>
              </a:ext>
            </a:extLst>
          </p:cNvPr>
          <p:cNvSpPr/>
          <p:nvPr/>
        </p:nvSpPr>
        <p:spPr>
          <a:xfrm flipV="1">
            <a:off x="653533" y="2188401"/>
            <a:ext cx="1133842" cy="919925"/>
          </a:xfrm>
          <a:prstGeom prst="bentArrow">
            <a:avLst>
              <a:gd name="adj1" fmla="val 14487"/>
              <a:gd name="adj2" fmla="val 13591"/>
              <a:gd name="adj3" fmla="val 16045"/>
              <a:gd name="adj4" fmla="val 2003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7E135D9-1630-462D-AAEE-39DCD7D4AD26}"/>
              </a:ext>
            </a:extLst>
          </p:cNvPr>
          <p:cNvSpPr/>
          <p:nvPr/>
        </p:nvSpPr>
        <p:spPr>
          <a:xfrm>
            <a:off x="1166795" y="3264091"/>
            <a:ext cx="1416173" cy="2371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httpd.log</a:t>
            </a:r>
          </a:p>
        </p:txBody>
      </p:sp>
      <p:sp>
        <p:nvSpPr>
          <p:cNvPr id="34" name="Flecha: a la derecha con bandas 33">
            <a:extLst>
              <a:ext uri="{FF2B5EF4-FFF2-40B4-BE49-F238E27FC236}">
                <a16:creationId xmlns:a16="http://schemas.microsoft.com/office/drawing/2014/main" id="{1B960E5E-922A-4A5B-A7F0-D9F5AB8F7287}"/>
              </a:ext>
            </a:extLst>
          </p:cNvPr>
          <p:cNvSpPr/>
          <p:nvPr/>
        </p:nvSpPr>
        <p:spPr>
          <a:xfrm>
            <a:off x="2766560" y="2660014"/>
            <a:ext cx="1725642" cy="792000"/>
          </a:xfrm>
          <a:prstGeom prst="striped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Harvester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EF143442-E1D8-4556-806C-678063836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2" y="4342319"/>
            <a:ext cx="792000" cy="79200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FB18A7B0-28B2-44D6-8639-1E8F28777477}"/>
              </a:ext>
            </a:extLst>
          </p:cNvPr>
          <p:cNvSpPr txBox="1"/>
          <p:nvPr/>
        </p:nvSpPr>
        <p:spPr>
          <a:xfrm>
            <a:off x="469869" y="3738555"/>
            <a:ext cx="270619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Input: /var/container/*.log</a:t>
            </a:r>
          </a:p>
        </p:txBody>
      </p:sp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0E3346C5-C31D-4B45-9DFF-3838C9C32607}"/>
              </a:ext>
            </a:extLst>
          </p:cNvPr>
          <p:cNvSpPr/>
          <p:nvPr/>
        </p:nvSpPr>
        <p:spPr>
          <a:xfrm>
            <a:off x="2754771" y="4359275"/>
            <a:ext cx="1725642" cy="792000"/>
          </a:xfrm>
          <a:prstGeom prst="striped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Harvester</a:t>
            </a:r>
          </a:p>
        </p:txBody>
      </p:sp>
      <p:sp>
        <p:nvSpPr>
          <p:cNvPr id="38" name="Flecha: doblada 37">
            <a:extLst>
              <a:ext uri="{FF2B5EF4-FFF2-40B4-BE49-F238E27FC236}">
                <a16:creationId xmlns:a16="http://schemas.microsoft.com/office/drawing/2014/main" id="{EAAE4F3C-B574-479F-A534-E683BB5632FE}"/>
              </a:ext>
            </a:extLst>
          </p:cNvPr>
          <p:cNvSpPr/>
          <p:nvPr/>
        </p:nvSpPr>
        <p:spPr>
          <a:xfrm flipV="1">
            <a:off x="651031" y="4208455"/>
            <a:ext cx="1133842" cy="582176"/>
          </a:xfrm>
          <a:prstGeom prst="bentArrow">
            <a:avLst>
              <a:gd name="adj1" fmla="val 20755"/>
              <a:gd name="adj2" fmla="val 20755"/>
              <a:gd name="adj3" fmla="val 25000"/>
              <a:gd name="adj4" fmla="val 3526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1F32693F-C5A6-40AB-986B-7639A4EA9866}"/>
              </a:ext>
            </a:extLst>
          </p:cNvPr>
          <p:cNvSpPr/>
          <p:nvPr/>
        </p:nvSpPr>
        <p:spPr>
          <a:xfrm>
            <a:off x="1164293" y="4946396"/>
            <a:ext cx="1416173" cy="2371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kibana.log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CD4567FC-65F0-4769-9359-598E8A566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71" y="5262093"/>
            <a:ext cx="792000" cy="792000"/>
          </a:xfrm>
          <a:prstGeom prst="rect">
            <a:avLst/>
          </a:prstGeom>
        </p:spPr>
      </p:pic>
      <p:sp>
        <p:nvSpPr>
          <p:cNvPr id="41" name="Flecha: doblada 40">
            <a:extLst>
              <a:ext uri="{FF2B5EF4-FFF2-40B4-BE49-F238E27FC236}">
                <a16:creationId xmlns:a16="http://schemas.microsoft.com/office/drawing/2014/main" id="{8B157A9D-8F2A-422C-B466-ADA5957EC203}"/>
              </a:ext>
            </a:extLst>
          </p:cNvPr>
          <p:cNvSpPr/>
          <p:nvPr/>
        </p:nvSpPr>
        <p:spPr>
          <a:xfrm flipV="1">
            <a:off x="637370" y="4790480"/>
            <a:ext cx="1133842" cy="919925"/>
          </a:xfrm>
          <a:prstGeom prst="bentArrow">
            <a:avLst>
              <a:gd name="adj1" fmla="val 14487"/>
              <a:gd name="adj2" fmla="val 13591"/>
              <a:gd name="adj3" fmla="val 16045"/>
              <a:gd name="adj4" fmla="val 2003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6CFF063-3022-4E0E-8DEB-49EA6CD42EFC}"/>
              </a:ext>
            </a:extLst>
          </p:cNvPr>
          <p:cNvSpPr/>
          <p:nvPr/>
        </p:nvSpPr>
        <p:spPr>
          <a:xfrm>
            <a:off x="1150632" y="5866170"/>
            <a:ext cx="1416173" cy="23718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elasticsearch.log</a:t>
            </a:r>
          </a:p>
        </p:txBody>
      </p:sp>
      <p:sp>
        <p:nvSpPr>
          <p:cNvPr id="43" name="Flecha: a la derecha con bandas 42">
            <a:extLst>
              <a:ext uri="{FF2B5EF4-FFF2-40B4-BE49-F238E27FC236}">
                <a16:creationId xmlns:a16="http://schemas.microsoft.com/office/drawing/2014/main" id="{005BD70D-5434-4D73-8429-B98BF5D6BB37}"/>
              </a:ext>
            </a:extLst>
          </p:cNvPr>
          <p:cNvSpPr/>
          <p:nvPr/>
        </p:nvSpPr>
        <p:spPr>
          <a:xfrm>
            <a:off x="2750397" y="5262093"/>
            <a:ext cx="1725642" cy="792000"/>
          </a:xfrm>
          <a:prstGeom prst="striped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Harvester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A5EDC75D-6FF6-48E7-B321-F52C13EC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196" y="365125"/>
            <a:ext cx="5032603" cy="1325563"/>
          </a:xfrm>
        </p:spPr>
        <p:txBody>
          <a:bodyPr/>
          <a:lstStyle/>
          <a:p>
            <a:r>
              <a:rPr lang="es-ES" dirty="0" err="1"/>
              <a:t>Filebeat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272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B74CC56-5B68-44D0-ADBA-0C30373ACFA8}"/>
              </a:ext>
            </a:extLst>
          </p:cNvPr>
          <p:cNvSpPr/>
          <p:nvPr/>
        </p:nvSpPr>
        <p:spPr>
          <a:xfrm>
            <a:off x="566498" y="108806"/>
            <a:ext cx="10859384" cy="6662697"/>
          </a:xfrm>
          <a:prstGeom prst="roundRect">
            <a:avLst>
              <a:gd name="adj" fmla="val 215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3EDDA2-9BED-4CC6-AC51-05B7A0D02CD9}"/>
              </a:ext>
            </a:extLst>
          </p:cNvPr>
          <p:cNvSpPr/>
          <p:nvPr/>
        </p:nvSpPr>
        <p:spPr>
          <a:xfrm>
            <a:off x="651462" y="197017"/>
            <a:ext cx="10601423" cy="5542301"/>
          </a:xfrm>
          <a:prstGeom prst="roundRect">
            <a:avLst>
              <a:gd name="adj" fmla="val 21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5598E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4D011-9662-4103-BBF5-6AF8202A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2" y="279395"/>
            <a:ext cx="1029057" cy="2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3F0D652-7D08-4107-8525-7C28D7E6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2" y="279395"/>
            <a:ext cx="1029057" cy="2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D95F19CA-FF43-4168-AE4B-D73051C80A2F}"/>
              </a:ext>
            </a:extLst>
          </p:cNvPr>
          <p:cNvGrpSpPr/>
          <p:nvPr/>
        </p:nvGrpSpPr>
        <p:grpSpPr>
          <a:xfrm>
            <a:off x="7507864" y="593240"/>
            <a:ext cx="3033116" cy="957182"/>
            <a:chOff x="7956159" y="923104"/>
            <a:chExt cx="3033116" cy="957182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F1D2DAA9-DDBE-4A7E-9641-79EE9263613A}"/>
                </a:ext>
              </a:extLst>
            </p:cNvPr>
            <p:cNvSpPr/>
            <p:nvPr/>
          </p:nvSpPr>
          <p:spPr>
            <a:xfrm>
              <a:off x="7957749" y="924697"/>
              <a:ext cx="3031526" cy="955589"/>
            </a:xfrm>
            <a:prstGeom prst="roundRect">
              <a:avLst/>
            </a:prstGeom>
            <a:solidFill>
              <a:srgbClr val="F04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3200" dirty="0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AF90CE20-BE15-4185-8725-49007BB43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9" y="923104"/>
              <a:ext cx="955590" cy="95559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CF38934-F55A-4542-87AA-BAFF8AB5529B}"/>
                </a:ext>
              </a:extLst>
            </p:cNvPr>
            <p:cNvSpPr txBox="1"/>
            <p:nvPr/>
          </p:nvSpPr>
          <p:spPr>
            <a:xfrm>
              <a:off x="8752424" y="1108511"/>
              <a:ext cx="12923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kibana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32BFB16-E5BB-41CF-B405-DFE35ABA1D92}"/>
              </a:ext>
            </a:extLst>
          </p:cNvPr>
          <p:cNvGrpSpPr/>
          <p:nvPr/>
        </p:nvGrpSpPr>
        <p:grpSpPr>
          <a:xfrm>
            <a:off x="2280408" y="549028"/>
            <a:ext cx="3097430" cy="955591"/>
            <a:chOff x="7957748" y="2526020"/>
            <a:chExt cx="3097430" cy="955591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3CCDCF01-6AD4-4DD1-B0C7-48F83239DADF}"/>
                </a:ext>
              </a:extLst>
            </p:cNvPr>
            <p:cNvSpPr/>
            <p:nvPr/>
          </p:nvSpPr>
          <p:spPr>
            <a:xfrm>
              <a:off x="7957748" y="2526022"/>
              <a:ext cx="3031527" cy="955589"/>
            </a:xfrm>
            <a:prstGeom prst="roundRect">
              <a:avLst/>
            </a:prstGeom>
            <a:solidFill>
              <a:srgbClr val="00B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162FB737-CCAF-4245-967D-E56D06219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749" y="2526020"/>
              <a:ext cx="954000" cy="954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3CD14EA-F720-4CD1-BBF3-FAC151140182}"/>
                </a:ext>
              </a:extLst>
            </p:cNvPr>
            <p:cNvSpPr txBox="1"/>
            <p:nvPr/>
          </p:nvSpPr>
          <p:spPr>
            <a:xfrm>
              <a:off x="8726720" y="2710633"/>
              <a:ext cx="23284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elasticsearch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BA8CFF7C-5A8F-4CA4-B113-A9484A3BFAD8}"/>
              </a:ext>
            </a:extLst>
          </p:cNvPr>
          <p:cNvGrpSpPr/>
          <p:nvPr/>
        </p:nvGrpSpPr>
        <p:grpSpPr>
          <a:xfrm>
            <a:off x="7524428" y="2094785"/>
            <a:ext cx="3031008" cy="955589"/>
            <a:chOff x="7956159" y="4125754"/>
            <a:chExt cx="3031008" cy="955589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95C63D0-E733-4B40-83C0-E762D986F13E}"/>
                </a:ext>
              </a:extLst>
            </p:cNvPr>
            <p:cNvSpPr/>
            <p:nvPr/>
          </p:nvSpPr>
          <p:spPr>
            <a:xfrm>
              <a:off x="7956159" y="4125754"/>
              <a:ext cx="3031008" cy="955589"/>
            </a:xfrm>
            <a:prstGeom prst="roundRect">
              <a:avLst/>
            </a:prstGeom>
            <a:solidFill>
              <a:srgbClr val="FEC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463A5AB-68CA-4568-A02D-8037296C5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9" y="4125754"/>
              <a:ext cx="954000" cy="954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CEE4DD0-4717-4E82-B5F0-1154E0D981A3}"/>
                </a:ext>
              </a:extLst>
            </p:cNvPr>
            <p:cNvSpPr txBox="1"/>
            <p:nvPr/>
          </p:nvSpPr>
          <p:spPr>
            <a:xfrm>
              <a:off x="8750406" y="4310366"/>
              <a:ext cx="1552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logstash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FEA2B43-FBF5-4BE0-A0EE-E8B54740E42C}"/>
              </a:ext>
            </a:extLst>
          </p:cNvPr>
          <p:cNvGrpSpPr/>
          <p:nvPr/>
        </p:nvGrpSpPr>
        <p:grpSpPr>
          <a:xfrm>
            <a:off x="1561241" y="3840367"/>
            <a:ext cx="1483153" cy="1267327"/>
            <a:chOff x="2340118" y="1366790"/>
            <a:chExt cx="1483153" cy="1267327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37C2CFDF-C561-4059-8D98-978B3AA5071B}"/>
                </a:ext>
              </a:extLst>
            </p:cNvPr>
            <p:cNvSpPr/>
            <p:nvPr/>
          </p:nvSpPr>
          <p:spPr>
            <a:xfrm>
              <a:off x="2340118" y="1366790"/>
              <a:ext cx="1475874" cy="126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B6C8D375-0416-4518-BFA3-81DD3F7D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636" y="1473131"/>
              <a:ext cx="792000" cy="792000"/>
            </a:xfrm>
            <a:prstGeom prst="rect">
              <a:avLst/>
            </a:prstGeom>
          </p:spPr>
        </p:pic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F1D5FC0-F553-4A46-A73D-07565B5D2A39}"/>
                </a:ext>
              </a:extLst>
            </p:cNvPr>
            <p:cNvSpPr txBox="1"/>
            <p:nvPr/>
          </p:nvSpPr>
          <p:spPr>
            <a:xfrm>
              <a:off x="2351005" y="2258797"/>
              <a:ext cx="1472266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Metricbeat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89D4F1F-2231-49FE-9860-98ABDBC853F2}"/>
              </a:ext>
            </a:extLst>
          </p:cNvPr>
          <p:cNvGrpSpPr/>
          <p:nvPr/>
        </p:nvGrpSpPr>
        <p:grpSpPr>
          <a:xfrm>
            <a:off x="8300806" y="3834380"/>
            <a:ext cx="1475874" cy="1267327"/>
            <a:chOff x="711844" y="2747522"/>
            <a:chExt cx="1475874" cy="1267327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7180CE11-81D3-4E9F-9F35-14B8EC1BDEF6}"/>
                </a:ext>
              </a:extLst>
            </p:cNvPr>
            <p:cNvSpPr/>
            <p:nvPr/>
          </p:nvSpPr>
          <p:spPr>
            <a:xfrm>
              <a:off x="711844" y="2747522"/>
              <a:ext cx="1475874" cy="126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4A54D41A-8683-47FE-AF7D-593256075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90" y="2850633"/>
              <a:ext cx="792000" cy="792000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9607A00-DF32-40F0-8AB6-A76F4AC06A73}"/>
                </a:ext>
              </a:extLst>
            </p:cNvPr>
            <p:cNvSpPr txBox="1"/>
            <p:nvPr/>
          </p:nvSpPr>
          <p:spPr>
            <a:xfrm>
              <a:off x="714838" y="3635431"/>
              <a:ext cx="147226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Filebeat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F81C07E-C264-4455-956F-C3911BC7DA79}"/>
              </a:ext>
            </a:extLst>
          </p:cNvPr>
          <p:cNvGrpSpPr/>
          <p:nvPr/>
        </p:nvGrpSpPr>
        <p:grpSpPr>
          <a:xfrm>
            <a:off x="5649594" y="3834380"/>
            <a:ext cx="1477343" cy="1267327"/>
            <a:chOff x="2340118" y="2747522"/>
            <a:chExt cx="1477343" cy="1267327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B9D7098-CD20-4A0F-972A-C0B7360B0BCF}"/>
                </a:ext>
              </a:extLst>
            </p:cNvPr>
            <p:cNvSpPr/>
            <p:nvPr/>
          </p:nvSpPr>
          <p:spPr>
            <a:xfrm>
              <a:off x="2340118" y="2747522"/>
              <a:ext cx="1475874" cy="126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859E336-B7C3-4799-A555-EC3D8E424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097" y="2860403"/>
              <a:ext cx="792000" cy="792000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611119C5-A0B4-44D8-8C9C-6F6754C6F5C1}"/>
                </a:ext>
              </a:extLst>
            </p:cNvPr>
            <p:cNvSpPr txBox="1"/>
            <p:nvPr/>
          </p:nvSpPr>
          <p:spPr>
            <a:xfrm>
              <a:off x="2345196" y="3642633"/>
              <a:ext cx="147226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Packetbeat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C9E4117-3622-47CE-B2F9-F00C827CDC55}"/>
              </a:ext>
            </a:extLst>
          </p:cNvPr>
          <p:cNvGrpSpPr/>
          <p:nvPr/>
        </p:nvGrpSpPr>
        <p:grpSpPr>
          <a:xfrm>
            <a:off x="10195617" y="1837932"/>
            <a:ext cx="562706" cy="493470"/>
            <a:chOff x="711844" y="4128254"/>
            <a:chExt cx="1475874" cy="1294280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F4552D73-8389-43AE-8F9A-D5311AEC147F}"/>
                </a:ext>
              </a:extLst>
            </p:cNvPr>
            <p:cNvSpPr/>
            <p:nvPr/>
          </p:nvSpPr>
          <p:spPr>
            <a:xfrm>
              <a:off x="711844" y="4128254"/>
              <a:ext cx="1475874" cy="126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1AD1CE09-3A50-40A0-A11E-00B06C5C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8" y="4283537"/>
              <a:ext cx="792000" cy="792000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73EE592-12BF-4C56-8168-BB1C4F8DE326}"/>
                </a:ext>
              </a:extLst>
            </p:cNvPr>
            <p:cNvSpPr txBox="1"/>
            <p:nvPr/>
          </p:nvSpPr>
          <p:spPr>
            <a:xfrm>
              <a:off x="714837" y="4897827"/>
              <a:ext cx="1472265" cy="52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>
                      <a:lumMod val="50000"/>
                    </a:schemeClr>
                  </a:solidFill>
                </a:rPr>
                <a:t>Heartbeat</a:t>
              </a: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057F483-9EB0-4E19-9294-3F21D28E21CB}"/>
              </a:ext>
            </a:extLst>
          </p:cNvPr>
          <p:cNvSpPr txBox="1"/>
          <p:nvPr/>
        </p:nvSpPr>
        <p:spPr>
          <a:xfrm>
            <a:off x="10080916" y="6398524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Host System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3C5AAC49-10FE-4836-B9C6-A0E9FB44C428}"/>
              </a:ext>
            </a:extLst>
          </p:cNvPr>
          <p:cNvGrpSpPr/>
          <p:nvPr/>
        </p:nvGrpSpPr>
        <p:grpSpPr>
          <a:xfrm>
            <a:off x="662466" y="5816826"/>
            <a:ext cx="1511906" cy="914400"/>
            <a:chOff x="7228441" y="5827529"/>
            <a:chExt cx="1511906" cy="914400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8375EEB4-99F8-440F-ABA6-C46E796034BA}"/>
                </a:ext>
              </a:extLst>
            </p:cNvPr>
            <p:cNvSpPr/>
            <p:nvPr/>
          </p:nvSpPr>
          <p:spPr>
            <a:xfrm>
              <a:off x="7228441" y="5827529"/>
              <a:ext cx="1511906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60" name="Cilindro 59">
              <a:extLst>
                <a:ext uri="{FF2B5EF4-FFF2-40B4-BE49-F238E27FC236}">
                  <a16:creationId xmlns:a16="http://schemas.microsoft.com/office/drawing/2014/main" id="{3E1AE0EA-75FB-4A63-BFD5-38A508FA906F}"/>
                </a:ext>
              </a:extLst>
            </p:cNvPr>
            <p:cNvSpPr/>
            <p:nvPr/>
          </p:nvSpPr>
          <p:spPr>
            <a:xfrm>
              <a:off x="7319567" y="5923132"/>
              <a:ext cx="1334276" cy="391478"/>
            </a:xfrm>
            <a:prstGeom prst="can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/var/run/docker.sock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EF6EEB4-E14A-4198-A745-03812C20B1F1}"/>
                </a:ext>
              </a:extLst>
            </p:cNvPr>
            <p:cNvSpPr txBox="1"/>
            <p:nvPr/>
          </p:nvSpPr>
          <p:spPr>
            <a:xfrm>
              <a:off x="7228949" y="6372597"/>
              <a:ext cx="151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docker stats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A5C87544-578A-4DD4-B239-DFB069E82C8D}"/>
              </a:ext>
            </a:extLst>
          </p:cNvPr>
          <p:cNvGrpSpPr/>
          <p:nvPr/>
        </p:nvGrpSpPr>
        <p:grpSpPr>
          <a:xfrm>
            <a:off x="8277056" y="5819993"/>
            <a:ext cx="1511906" cy="914400"/>
            <a:chOff x="7228441" y="5827529"/>
            <a:chExt cx="1511906" cy="914400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145BF365-452E-441A-B317-5B38B971E909}"/>
                </a:ext>
              </a:extLst>
            </p:cNvPr>
            <p:cNvSpPr/>
            <p:nvPr/>
          </p:nvSpPr>
          <p:spPr>
            <a:xfrm>
              <a:off x="7228441" y="5827529"/>
              <a:ext cx="1511906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67" name="Cilindro 66">
              <a:extLst>
                <a:ext uri="{FF2B5EF4-FFF2-40B4-BE49-F238E27FC236}">
                  <a16:creationId xmlns:a16="http://schemas.microsoft.com/office/drawing/2014/main" id="{C6A283E3-AE01-4B6E-A7E8-C1DBECFEB349}"/>
                </a:ext>
              </a:extLst>
            </p:cNvPr>
            <p:cNvSpPr/>
            <p:nvPr/>
          </p:nvSpPr>
          <p:spPr>
            <a:xfrm>
              <a:off x="7319567" y="5923132"/>
              <a:ext cx="1334276" cy="391478"/>
            </a:xfrm>
            <a:prstGeom prst="can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docker &amp; system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CB75CFC5-5A07-49EB-B45E-14AEEEA8B7BD}"/>
                </a:ext>
              </a:extLst>
            </p:cNvPr>
            <p:cNvSpPr txBox="1"/>
            <p:nvPr/>
          </p:nvSpPr>
          <p:spPr>
            <a:xfrm>
              <a:off x="7228949" y="6372597"/>
              <a:ext cx="151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logs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50531FDC-4645-49EA-A75E-2512F96F93EF}"/>
              </a:ext>
            </a:extLst>
          </p:cNvPr>
          <p:cNvGrpSpPr/>
          <p:nvPr/>
        </p:nvGrpSpPr>
        <p:grpSpPr>
          <a:xfrm>
            <a:off x="2280408" y="5815228"/>
            <a:ext cx="3170896" cy="914400"/>
            <a:chOff x="2483028" y="5804860"/>
            <a:chExt cx="3170896" cy="914400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8292FB70-EDC7-40BA-A2ED-DED3681A0413}"/>
                </a:ext>
              </a:extLst>
            </p:cNvPr>
            <p:cNvSpPr/>
            <p:nvPr/>
          </p:nvSpPr>
          <p:spPr>
            <a:xfrm>
              <a:off x="2483028" y="5804860"/>
              <a:ext cx="3170896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71" name="Cilindro 70">
              <a:extLst>
                <a:ext uri="{FF2B5EF4-FFF2-40B4-BE49-F238E27FC236}">
                  <a16:creationId xmlns:a16="http://schemas.microsoft.com/office/drawing/2014/main" id="{766B912A-FFBC-4202-B3A9-1076CB4ACAAD}"/>
                </a:ext>
              </a:extLst>
            </p:cNvPr>
            <p:cNvSpPr/>
            <p:nvPr/>
          </p:nvSpPr>
          <p:spPr>
            <a:xfrm>
              <a:off x="2574154" y="5900463"/>
              <a:ext cx="940480" cy="391478"/>
            </a:xfrm>
            <a:prstGeom prst="can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/proc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EDA997B2-4E96-4F36-8361-A5F42C2D52A0}"/>
                </a:ext>
              </a:extLst>
            </p:cNvPr>
            <p:cNvSpPr txBox="1"/>
            <p:nvPr/>
          </p:nvSpPr>
          <p:spPr>
            <a:xfrm>
              <a:off x="2483536" y="6349928"/>
              <a:ext cx="317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system stats</a:t>
              </a:r>
            </a:p>
          </p:txBody>
        </p:sp>
        <p:sp>
          <p:nvSpPr>
            <p:cNvPr id="49" name="Cilindro 48">
              <a:extLst>
                <a:ext uri="{FF2B5EF4-FFF2-40B4-BE49-F238E27FC236}">
                  <a16:creationId xmlns:a16="http://schemas.microsoft.com/office/drawing/2014/main" id="{978E6480-4280-4CD4-9DEC-51D4CA9D4E86}"/>
                </a:ext>
              </a:extLst>
            </p:cNvPr>
            <p:cNvSpPr/>
            <p:nvPr/>
          </p:nvSpPr>
          <p:spPr>
            <a:xfrm>
              <a:off x="3586153" y="5895646"/>
              <a:ext cx="940480" cy="391478"/>
            </a:xfrm>
            <a:prstGeom prst="can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1000" dirty="0">
                  <a:solidFill>
                    <a:srgbClr val="A9B7C6"/>
                  </a:solidFill>
                  <a:latin typeface="JetBrains Mono"/>
                </a:rPr>
                <a:t>/sys/fs/cgroup</a:t>
              </a:r>
            </a:p>
          </p:txBody>
        </p:sp>
        <p:sp>
          <p:nvSpPr>
            <p:cNvPr id="73" name="Cilindro 72">
              <a:extLst>
                <a:ext uri="{FF2B5EF4-FFF2-40B4-BE49-F238E27FC236}">
                  <a16:creationId xmlns:a16="http://schemas.microsoft.com/office/drawing/2014/main" id="{8AF203D7-39EA-432F-BC87-5B2F19EF5E04}"/>
                </a:ext>
              </a:extLst>
            </p:cNvPr>
            <p:cNvSpPr/>
            <p:nvPr/>
          </p:nvSpPr>
          <p:spPr>
            <a:xfrm>
              <a:off x="4601483" y="5893813"/>
              <a:ext cx="940480" cy="391478"/>
            </a:xfrm>
            <a:prstGeom prst="can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/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8E1058C9-9BB9-41BF-86A0-18B3DC719A48}"/>
              </a:ext>
            </a:extLst>
          </p:cNvPr>
          <p:cNvGrpSpPr/>
          <p:nvPr/>
        </p:nvGrpSpPr>
        <p:grpSpPr>
          <a:xfrm>
            <a:off x="1470559" y="5189838"/>
            <a:ext cx="2401225" cy="487991"/>
            <a:chOff x="1470559" y="5189838"/>
            <a:chExt cx="2401225" cy="487991"/>
          </a:xfrm>
        </p:grpSpPr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052F58E2-3459-451E-B780-8D7633367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0408" y="5189838"/>
              <a:ext cx="0" cy="3362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E5C96205-EE38-4D79-AC97-BB93348A10B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59" y="5526053"/>
              <a:ext cx="2401225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87BB44D-B608-40E8-8F07-75E6EC37C6DC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59" y="5526053"/>
              <a:ext cx="0" cy="1517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FB719505-7BDE-406D-85C2-EA126CDBB301}"/>
                </a:ext>
              </a:extLst>
            </p:cNvPr>
            <p:cNvCxnSpPr>
              <a:cxnSpLocks/>
            </p:cNvCxnSpPr>
            <p:nvPr/>
          </p:nvCxnSpPr>
          <p:spPr>
            <a:xfrm>
              <a:off x="3871784" y="5526053"/>
              <a:ext cx="0" cy="15177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C20C56C8-E7F4-4E29-949D-54594A9C315A}"/>
              </a:ext>
            </a:extLst>
          </p:cNvPr>
          <p:cNvCxnSpPr>
            <a:cxnSpLocks/>
          </p:cNvCxnSpPr>
          <p:nvPr/>
        </p:nvCxnSpPr>
        <p:spPr>
          <a:xfrm flipV="1">
            <a:off x="9059054" y="5189839"/>
            <a:ext cx="0" cy="48799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o 85">
            <a:extLst>
              <a:ext uri="{FF2B5EF4-FFF2-40B4-BE49-F238E27FC236}">
                <a16:creationId xmlns:a16="http://schemas.microsoft.com/office/drawing/2014/main" id="{6D042E81-A030-4901-8CD1-402452BAACC0}"/>
              </a:ext>
            </a:extLst>
          </p:cNvPr>
          <p:cNvGrpSpPr/>
          <p:nvPr/>
        </p:nvGrpSpPr>
        <p:grpSpPr>
          <a:xfrm>
            <a:off x="5628617" y="5798210"/>
            <a:ext cx="1511906" cy="914400"/>
            <a:chOff x="7778695" y="5798210"/>
            <a:chExt cx="1511906" cy="914400"/>
          </a:xfrm>
        </p:grpSpPr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C25E3A33-AC30-4462-B642-8A5839690977}"/>
                </a:ext>
              </a:extLst>
            </p:cNvPr>
            <p:cNvSpPr/>
            <p:nvPr/>
          </p:nvSpPr>
          <p:spPr>
            <a:xfrm>
              <a:off x="7778695" y="5798210"/>
              <a:ext cx="1511906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00C1DAF3-7525-4503-8177-B564006574D8}"/>
                </a:ext>
              </a:extLst>
            </p:cNvPr>
            <p:cNvSpPr txBox="1"/>
            <p:nvPr/>
          </p:nvSpPr>
          <p:spPr>
            <a:xfrm>
              <a:off x="7779203" y="6343278"/>
              <a:ext cx="151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network</a:t>
              </a:r>
            </a:p>
          </p:txBody>
        </p:sp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78ED1A17-22C0-4261-B2CC-E458FEA06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254166" y="5856119"/>
              <a:ext cx="560964" cy="560964"/>
            </a:xfrm>
            <a:prstGeom prst="rect">
              <a:avLst/>
            </a:prstGeom>
          </p:spPr>
        </p:pic>
      </p:grp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F702E9C-3518-468D-8A93-4935A2A0319B}"/>
              </a:ext>
            </a:extLst>
          </p:cNvPr>
          <p:cNvCxnSpPr>
            <a:cxnSpLocks/>
          </p:cNvCxnSpPr>
          <p:nvPr/>
        </p:nvCxnSpPr>
        <p:spPr>
          <a:xfrm flipV="1">
            <a:off x="6410585" y="5189838"/>
            <a:ext cx="0" cy="48799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o 93">
            <a:extLst>
              <a:ext uri="{FF2B5EF4-FFF2-40B4-BE49-F238E27FC236}">
                <a16:creationId xmlns:a16="http://schemas.microsoft.com/office/drawing/2014/main" id="{9408311F-0E05-46EA-9369-BF7D5C8DDE5B}"/>
              </a:ext>
            </a:extLst>
          </p:cNvPr>
          <p:cNvGrpSpPr/>
          <p:nvPr/>
        </p:nvGrpSpPr>
        <p:grpSpPr>
          <a:xfrm>
            <a:off x="4924917" y="279395"/>
            <a:ext cx="562706" cy="493470"/>
            <a:chOff x="711844" y="4128254"/>
            <a:chExt cx="1475874" cy="1294280"/>
          </a:xfrm>
        </p:grpSpPr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E41CF69E-BF44-4836-8AA9-F26EF8FE3879}"/>
                </a:ext>
              </a:extLst>
            </p:cNvPr>
            <p:cNvSpPr/>
            <p:nvPr/>
          </p:nvSpPr>
          <p:spPr>
            <a:xfrm>
              <a:off x="711844" y="4128254"/>
              <a:ext cx="1475874" cy="126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556174DE-6793-48F2-A916-3E05364B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8" y="4283537"/>
              <a:ext cx="792000" cy="792000"/>
            </a:xfrm>
            <a:prstGeom prst="rect">
              <a:avLst/>
            </a:prstGeom>
          </p:spPr>
        </p:pic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2FBA9D9E-4681-4F8E-9D7E-FB9FDB3B1769}"/>
                </a:ext>
              </a:extLst>
            </p:cNvPr>
            <p:cNvSpPr txBox="1"/>
            <p:nvPr/>
          </p:nvSpPr>
          <p:spPr>
            <a:xfrm>
              <a:off x="714837" y="4897827"/>
              <a:ext cx="1472265" cy="52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>
                      <a:lumMod val="50000"/>
                    </a:schemeClr>
                  </a:solidFill>
                </a:rPr>
                <a:t>Heartbeat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FCB287A7-35BB-48DF-B46C-2E7AB2144B86}"/>
              </a:ext>
            </a:extLst>
          </p:cNvPr>
          <p:cNvGrpSpPr/>
          <p:nvPr/>
        </p:nvGrpSpPr>
        <p:grpSpPr>
          <a:xfrm>
            <a:off x="10185583" y="289312"/>
            <a:ext cx="562706" cy="493470"/>
            <a:chOff x="711844" y="4128254"/>
            <a:chExt cx="1475874" cy="1294280"/>
          </a:xfrm>
        </p:grpSpPr>
        <p:sp>
          <p:nvSpPr>
            <p:cNvPr id="99" name="Rectángulo: esquinas redondeadas 98">
              <a:extLst>
                <a:ext uri="{FF2B5EF4-FFF2-40B4-BE49-F238E27FC236}">
                  <a16:creationId xmlns:a16="http://schemas.microsoft.com/office/drawing/2014/main" id="{E2A2EF02-4921-4734-8230-51DFD34F1834}"/>
                </a:ext>
              </a:extLst>
            </p:cNvPr>
            <p:cNvSpPr/>
            <p:nvPr/>
          </p:nvSpPr>
          <p:spPr>
            <a:xfrm>
              <a:off x="711844" y="4128254"/>
              <a:ext cx="1475874" cy="12673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38DF596A-6CB9-47FA-8322-1DE3F0A4C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18" y="4283537"/>
              <a:ext cx="792000" cy="792000"/>
            </a:xfrm>
            <a:prstGeom prst="rect">
              <a:avLst/>
            </a:prstGeom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DCC6DD22-336F-4D33-A336-897B4B5780B8}"/>
                </a:ext>
              </a:extLst>
            </p:cNvPr>
            <p:cNvSpPr txBox="1"/>
            <p:nvPr/>
          </p:nvSpPr>
          <p:spPr>
            <a:xfrm>
              <a:off x="714837" y="4897827"/>
              <a:ext cx="1472265" cy="52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>
                      <a:lumMod val="50000"/>
                    </a:schemeClr>
                  </a:solidFill>
                </a:rPr>
                <a:t>Heartbeat</a:t>
              </a:r>
            </a:p>
          </p:txBody>
        </p:sp>
      </p:grp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80B25EFA-770F-427D-9659-84581504DDF4}"/>
              </a:ext>
            </a:extLst>
          </p:cNvPr>
          <p:cNvCxnSpPr>
            <a:cxnSpLocks/>
          </p:cNvCxnSpPr>
          <p:nvPr/>
        </p:nvCxnSpPr>
        <p:spPr>
          <a:xfrm flipV="1">
            <a:off x="9059054" y="3155092"/>
            <a:ext cx="0" cy="59364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23E1ABD-0DE6-4237-BB29-928CC4E3DC35}"/>
              </a:ext>
            </a:extLst>
          </p:cNvPr>
          <p:cNvGrpSpPr/>
          <p:nvPr/>
        </p:nvGrpSpPr>
        <p:grpSpPr>
          <a:xfrm>
            <a:off x="2280408" y="1655805"/>
            <a:ext cx="390763" cy="2142687"/>
            <a:chOff x="2280408" y="1655805"/>
            <a:chExt cx="390763" cy="2092935"/>
          </a:xfrm>
        </p:grpSpPr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id="{3F7866EA-C9CA-4A2C-B405-82FD24F7F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171" y="1655805"/>
              <a:ext cx="0" cy="17843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6E40CC0-71E6-4033-A4E3-06BCE6C8F6E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408" y="3440154"/>
              <a:ext cx="39076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C95B9F71-B7BD-4B5B-9A09-40C1A4248EC3}"/>
                </a:ext>
              </a:extLst>
            </p:cNvPr>
            <p:cNvCxnSpPr>
              <a:cxnSpLocks/>
            </p:cNvCxnSpPr>
            <p:nvPr/>
          </p:nvCxnSpPr>
          <p:spPr>
            <a:xfrm>
              <a:off x="2280408" y="3440154"/>
              <a:ext cx="0" cy="3085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F4419A1A-54FE-4D1D-965C-A088275D5F14}"/>
              </a:ext>
            </a:extLst>
          </p:cNvPr>
          <p:cNvGrpSpPr/>
          <p:nvPr/>
        </p:nvGrpSpPr>
        <p:grpSpPr>
          <a:xfrm>
            <a:off x="3680306" y="1655805"/>
            <a:ext cx="1902693" cy="2803448"/>
            <a:chOff x="3696782" y="1655805"/>
            <a:chExt cx="1902693" cy="2803448"/>
          </a:xfrm>
        </p:grpSpPr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A0970A89-6B62-4A31-AAD0-546A7F0C6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6782" y="1655805"/>
              <a:ext cx="0" cy="280344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BF31F948-594C-4614-A703-1C6FD9A658E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782" y="4459253"/>
              <a:ext cx="190269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7E02D444-DF6C-4E43-AB8B-88E6B40E1B03}"/>
              </a:ext>
            </a:extLst>
          </p:cNvPr>
          <p:cNvGrpSpPr/>
          <p:nvPr/>
        </p:nvGrpSpPr>
        <p:grpSpPr>
          <a:xfrm>
            <a:off x="4924917" y="1655804"/>
            <a:ext cx="2532123" cy="915979"/>
            <a:chOff x="3696782" y="1655805"/>
            <a:chExt cx="1902693" cy="2803448"/>
          </a:xfrm>
        </p:grpSpPr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DC4E1A0A-1DAC-4ECA-A559-89D20B83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6782" y="1655805"/>
              <a:ext cx="0" cy="280344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06BC605C-3644-44BC-B6DD-F3194FCA263F}"/>
                </a:ext>
              </a:extLst>
            </p:cNvPr>
            <p:cNvCxnSpPr>
              <a:cxnSpLocks/>
            </p:cNvCxnSpPr>
            <p:nvPr/>
          </p:nvCxnSpPr>
          <p:spPr>
            <a:xfrm>
              <a:off x="3696782" y="4459253"/>
              <a:ext cx="190269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8F9E49E4-6089-4A55-822C-47864EFF051D}"/>
              </a:ext>
            </a:extLst>
          </p:cNvPr>
          <p:cNvGrpSpPr/>
          <p:nvPr/>
        </p:nvGrpSpPr>
        <p:grpSpPr>
          <a:xfrm>
            <a:off x="4324013" y="1673358"/>
            <a:ext cx="3887104" cy="2787979"/>
            <a:chOff x="4324013" y="1673358"/>
            <a:chExt cx="3887104" cy="2787979"/>
          </a:xfrm>
        </p:grpSpPr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D1A2AD39-4EDF-467E-979D-7AC5065C24C2}"/>
                </a:ext>
              </a:extLst>
            </p:cNvPr>
            <p:cNvCxnSpPr>
              <a:cxnSpLocks/>
            </p:cNvCxnSpPr>
            <p:nvPr/>
          </p:nvCxnSpPr>
          <p:spPr>
            <a:xfrm>
              <a:off x="7326084" y="4461337"/>
              <a:ext cx="88503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DCC3B5BF-237E-4362-904A-7DE571C4DE98}"/>
                </a:ext>
              </a:extLst>
            </p:cNvPr>
            <p:cNvCxnSpPr>
              <a:cxnSpLocks/>
            </p:cNvCxnSpPr>
            <p:nvPr/>
          </p:nvCxnSpPr>
          <p:spPr>
            <a:xfrm>
              <a:off x="7326084" y="3482570"/>
              <a:ext cx="0" cy="97668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16D23C76-5D69-49B1-97C1-EFC4C18DFFAA}"/>
                </a:ext>
              </a:extLst>
            </p:cNvPr>
            <p:cNvCxnSpPr>
              <a:cxnSpLocks/>
            </p:cNvCxnSpPr>
            <p:nvPr/>
          </p:nvCxnSpPr>
          <p:spPr>
            <a:xfrm>
              <a:off x="4324013" y="3483118"/>
              <a:ext cx="300207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>
              <a:extLst>
                <a:ext uri="{FF2B5EF4-FFF2-40B4-BE49-F238E27FC236}">
                  <a16:creationId xmlns:a16="http://schemas.microsoft.com/office/drawing/2014/main" id="{8754BAAC-1296-485A-A1D1-EB4D3CCB0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013" y="1673358"/>
              <a:ext cx="0" cy="1809212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700156D0-E2A8-4CF9-97E5-BD7CD7083F8B}"/>
              </a:ext>
            </a:extLst>
          </p:cNvPr>
          <p:cNvCxnSpPr>
            <a:cxnSpLocks/>
          </p:cNvCxnSpPr>
          <p:nvPr/>
        </p:nvCxnSpPr>
        <p:spPr>
          <a:xfrm>
            <a:off x="5391973" y="1026252"/>
            <a:ext cx="206506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4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A83011C-2AFE-4C39-8F93-D75EE2E5D454}"/>
              </a:ext>
            </a:extLst>
          </p:cNvPr>
          <p:cNvSpPr/>
          <p:nvPr/>
        </p:nvSpPr>
        <p:spPr>
          <a:xfrm>
            <a:off x="8783053" y="3517211"/>
            <a:ext cx="1475874" cy="1267327"/>
          </a:xfrm>
          <a:prstGeom prst="roundRect">
            <a:avLst/>
          </a:prstGeom>
          <a:solidFill>
            <a:srgbClr val="00BFB3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B20655E-34AF-4B84-B0B4-20D6A682AE7A}"/>
              </a:ext>
            </a:extLst>
          </p:cNvPr>
          <p:cNvSpPr/>
          <p:nvPr/>
        </p:nvSpPr>
        <p:spPr>
          <a:xfrm>
            <a:off x="4910424" y="2602466"/>
            <a:ext cx="2553057" cy="3196972"/>
          </a:xfrm>
          <a:prstGeom prst="roundRect">
            <a:avLst>
              <a:gd name="adj" fmla="val 397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860570-F6F8-4204-B076-AA66A8D6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90" y="3689430"/>
            <a:ext cx="954000" cy="9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6EFAB0-BC8C-419A-9C8C-CEFE0D19B8FA}"/>
              </a:ext>
            </a:extLst>
          </p:cNvPr>
          <p:cNvCxnSpPr/>
          <p:nvPr/>
        </p:nvCxnSpPr>
        <p:spPr>
          <a:xfrm>
            <a:off x="7629081" y="4155396"/>
            <a:ext cx="9638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34AE4C-8176-44C3-A79E-AED25FB05AB2}"/>
              </a:ext>
            </a:extLst>
          </p:cNvPr>
          <p:cNvSpPr txBox="1"/>
          <p:nvPr/>
        </p:nvSpPr>
        <p:spPr>
          <a:xfrm>
            <a:off x="4910424" y="2734617"/>
            <a:ext cx="25530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MySQL Module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1D4E085-B751-4ECF-8606-3330377EAA8D}"/>
              </a:ext>
            </a:extLst>
          </p:cNvPr>
          <p:cNvSpPr txBox="1"/>
          <p:nvPr/>
        </p:nvSpPr>
        <p:spPr>
          <a:xfrm>
            <a:off x="7629080" y="4166430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Metrics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8CC6873-B112-4C29-958C-1D55BEE345EE}"/>
              </a:ext>
            </a:extLst>
          </p:cNvPr>
          <p:cNvSpPr/>
          <p:nvPr/>
        </p:nvSpPr>
        <p:spPr>
          <a:xfrm>
            <a:off x="2137717" y="3517211"/>
            <a:ext cx="1475874" cy="12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47A1E-67F7-41E5-8818-C09C82CC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17" y="3594261"/>
            <a:ext cx="1475874" cy="9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14B12379-5EAF-4107-8E91-CDC6C8514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6451" y="2891480"/>
            <a:ext cx="1067718" cy="972066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1A99797-D591-4787-8C1E-9C2EAF290552}"/>
              </a:ext>
            </a:extLst>
          </p:cNvPr>
          <p:cNvSpPr/>
          <p:nvPr/>
        </p:nvSpPr>
        <p:spPr>
          <a:xfrm rot="5400000">
            <a:off x="5635174" y="2686031"/>
            <a:ext cx="1121718" cy="22218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pc="300" dirty="0"/>
              <a:t>Info</a:t>
            </a:r>
          </a:p>
          <a:p>
            <a:pPr algn="ctr"/>
            <a:r>
              <a:rPr lang="es-ES" spc="300" dirty="0"/>
              <a:t>Metricset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37D6F12-9225-4100-9361-A0E5E7E25E83}"/>
              </a:ext>
            </a:extLst>
          </p:cNvPr>
          <p:cNvSpPr/>
          <p:nvPr/>
        </p:nvSpPr>
        <p:spPr>
          <a:xfrm rot="5400000">
            <a:off x="5626093" y="3964617"/>
            <a:ext cx="1121718" cy="22218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spc="300" dirty="0"/>
              <a:t>Keyspace</a:t>
            </a:r>
          </a:p>
          <a:p>
            <a:pPr algn="ctr"/>
            <a:r>
              <a:rPr lang="es-ES" spc="300" dirty="0"/>
              <a:t>Metricset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76AC54-4250-4507-B8CF-30A463371421}"/>
              </a:ext>
            </a:extLst>
          </p:cNvPr>
          <p:cNvSpPr txBox="1"/>
          <p:nvPr/>
        </p:nvSpPr>
        <p:spPr>
          <a:xfrm>
            <a:off x="3756451" y="4145355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38B9576-9DC5-4D24-BC93-F5849DEDC49F}"/>
              </a:ext>
            </a:extLst>
          </p:cNvPr>
          <p:cNvCxnSpPr/>
          <p:nvPr/>
        </p:nvCxnSpPr>
        <p:spPr>
          <a:xfrm>
            <a:off x="3756452" y="4134321"/>
            <a:ext cx="9638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ítulo 52">
            <a:extLst>
              <a:ext uri="{FF2B5EF4-FFF2-40B4-BE49-F238E27FC236}">
                <a16:creationId xmlns:a16="http://schemas.microsoft.com/office/drawing/2014/main" id="{F06E08DC-4FD6-420A-9CC9-43B361B2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Metricbeat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85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104</Words>
  <Application>Microsoft Office PowerPoint</Application>
  <PresentationFormat>Panorámica</PresentationFormat>
  <Paragraphs>58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Tema de Office</vt:lpstr>
      <vt:lpstr>Elastic Stack</vt:lpstr>
      <vt:lpstr>Beats</vt:lpstr>
      <vt:lpstr>Filebeat</vt:lpstr>
      <vt:lpstr>Presentación de PowerPoint</vt:lpstr>
      <vt:lpstr>Metricbeat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Mendoza Prego</dc:creator>
  <cp:lastModifiedBy>José Carlos Mendoza Prego</cp:lastModifiedBy>
  <cp:revision>8</cp:revision>
  <dcterms:created xsi:type="dcterms:W3CDTF">2021-12-19T20:02:43Z</dcterms:created>
  <dcterms:modified xsi:type="dcterms:W3CDTF">2022-01-30T12:27:27Z</dcterms:modified>
</cp:coreProperties>
</file>