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32"/>
  </p:normalViewPr>
  <p:slideViewPr>
    <p:cSldViewPr snapToGrid="0" snapToObjects="1">
      <p:cViewPr varScale="1">
        <p:scale>
          <a:sx n="137" d="100"/>
          <a:sy n="13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98B-905E-D649-9520-266CBE18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1ACAE-F635-F24B-8E03-3E8D46C9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789A-CDEC-404A-88C8-7F71968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392D-8A22-2240-A4EB-8930D1DD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F73E-FC74-9F45-9C4B-47D220C3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D2E8-24FA-0E41-BCC9-972E4B18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6B664-2CDC-DE46-8016-18658949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AFAA-1609-EF40-8102-A8D4CAC2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2845-B232-B44F-B144-CCB7D5C9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289B-B969-0643-A74E-9B3B4A1A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3E751-384B-B047-8320-35CFAB6D0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30856-F44C-D34B-99A5-16FC719E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D443-A213-D84A-8C4D-9AE3FBCF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A637-1282-7343-A126-531B887F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ADB1-D544-5843-9A35-90948146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8D67-BF0E-0246-9F1C-3D43FCC8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C620-2381-F749-BD6D-0AD0608F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AED6-B7D9-494F-BCDA-AE64BF27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66C7-8B81-2744-8490-AE2A0C7A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B4275-0032-A14C-AC0F-90E086DA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D638-AE22-3A48-87B6-B232081C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26340-63A7-0044-8B24-BB93AC25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FA5-ECB1-6A47-85C3-3BE5F8E5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DE04-4442-8444-AD33-B2BE435B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2B3D-BEAB-DA41-B4C5-D6DF0D44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9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4EB4-3FA8-2A47-AB8C-FD135AA1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A541-ED00-2946-9956-F21F4A45E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47BA9-7474-584C-A171-0A665C64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B52E-B306-5847-9633-BBEE8DE8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5D3A-C1A8-3444-B2AC-39504C3D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BB3CC-DC16-2340-A98D-EF3ACA13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4A16-DDDD-A94B-9377-0B014C73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EE17-9B1A-344A-B561-AA56505A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17C2-1AEB-084D-A3DB-743D9EE2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5B659-D4C9-B94F-A869-104508D2C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C9840-B195-BB40-8FBB-8A83A23D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6B780-DFF4-F84C-8BDC-12B2DE4F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0B963-DF7C-2C48-B500-E6CB31B2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C5252-55AA-7242-AF52-FA54B15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C843-4B18-1B41-9B65-8DB8EA0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95BFD-C6BB-6846-93A8-B0FCFF5F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C4616-9EF6-1040-86CE-E63B3342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945A1-1B4D-D541-A307-013B7F61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AAFE8-AB47-3C48-BAF2-5F852A1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E0B12-6AD1-9342-A3F9-F428BDA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13F7C-0A6B-B541-82F1-586736D3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314F-F5D7-8F47-8E31-502FA059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B11E-46BA-5642-AF73-C13E4E6B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AFBD-87E3-BD48-BE15-0E5007BD1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D78AE-7FFA-8C42-A73A-822E8E9F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38827-1D9E-C943-834F-1475AAE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106-0B97-044F-8089-F8A43294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EC08-E487-424E-829C-5EB84659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32511-99F3-EF4C-B66F-019DAA8A6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C4C4-545B-804D-81E1-41DE7D36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1CDD-1157-574D-9DF5-EEB8501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54653-5A5D-0F4D-B409-862360B2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0C20-9181-E04B-BC1F-08437783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1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B0C6F-6EB8-CD4C-96DF-67313F5E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8124-A8E1-CF47-ACBC-984B7672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35D3-4CD4-B449-A85F-1932CD116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F319-5F13-B949-A565-704975598FDC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B532-4B64-DC4E-9F72-6EF715DAC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D5EF-97E4-3148-950A-D69027C93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04BC-7C4E-1E44-86D7-5DDD7E0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1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D3EEBE-1063-1644-97EA-1CF269438266}"/>
              </a:ext>
            </a:extLst>
          </p:cNvPr>
          <p:cNvSpPr/>
          <p:nvPr/>
        </p:nvSpPr>
        <p:spPr>
          <a:xfrm>
            <a:off x="551340" y="1455607"/>
            <a:ext cx="2155370" cy="671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Dockerized</a:t>
            </a:r>
            <a:r>
              <a:rPr lang="en-US" dirty="0"/>
              <a:t> 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9B265A-C7D5-364D-A03A-101ECCC61DAF}"/>
              </a:ext>
            </a:extLst>
          </p:cNvPr>
          <p:cNvSpPr/>
          <p:nvPr/>
        </p:nvSpPr>
        <p:spPr>
          <a:xfrm>
            <a:off x="551340" y="2287586"/>
            <a:ext cx="2155371" cy="671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 Installation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28D57A-F42E-6445-B7E4-E79233F62B1C}"/>
              </a:ext>
            </a:extLst>
          </p:cNvPr>
          <p:cNvSpPr/>
          <p:nvPr/>
        </p:nvSpPr>
        <p:spPr>
          <a:xfrm>
            <a:off x="551340" y="3119565"/>
            <a:ext cx="2155370" cy="671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</a:t>
            </a:r>
          </a:p>
          <a:p>
            <a:pPr algn="ctr"/>
            <a:r>
              <a:rPr lang="en-US" sz="1400" dirty="0"/>
              <a:t> (via </a:t>
            </a:r>
            <a:r>
              <a:rPr lang="en-US" sz="1400" dirty="0" err="1"/>
              <a:t>Rserve</a:t>
            </a:r>
            <a:r>
              <a:rPr lang="en-US" sz="1400" dirty="0"/>
              <a:t>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608DFB-FD31-9049-BC0D-3C769F245F8B}"/>
              </a:ext>
            </a:extLst>
          </p:cNvPr>
          <p:cNvSpPr/>
          <p:nvPr/>
        </p:nvSpPr>
        <p:spPr>
          <a:xfrm>
            <a:off x="3417559" y="1839850"/>
            <a:ext cx="7548480" cy="25792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892A97-1C60-424F-9FC2-68B4F365DB62}"/>
              </a:ext>
            </a:extLst>
          </p:cNvPr>
          <p:cNvSpPr/>
          <p:nvPr/>
        </p:nvSpPr>
        <p:spPr>
          <a:xfrm>
            <a:off x="8606104" y="5854090"/>
            <a:ext cx="2155370" cy="6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A28609-A369-7D4F-A334-89FB6CD49343}"/>
              </a:ext>
            </a:extLst>
          </p:cNvPr>
          <p:cNvSpPr/>
          <p:nvPr/>
        </p:nvSpPr>
        <p:spPr>
          <a:xfrm>
            <a:off x="3559681" y="5737503"/>
            <a:ext cx="2155371" cy="6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Swing Device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4F0DAA-33E1-A44F-960F-612ED70A9A7C}"/>
              </a:ext>
            </a:extLst>
          </p:cNvPr>
          <p:cNvSpPr/>
          <p:nvPr/>
        </p:nvSpPr>
        <p:spPr>
          <a:xfrm>
            <a:off x="3550213" y="4873909"/>
            <a:ext cx="2155370" cy="6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JavaFx</a:t>
            </a:r>
            <a:r>
              <a:rPr lang="en-US" dirty="0"/>
              <a:t> Device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87ED64E-2B7B-964B-AD79-451779F62D8C}"/>
              </a:ext>
            </a:extLst>
          </p:cNvPr>
          <p:cNvSpPr/>
          <p:nvPr/>
        </p:nvSpPr>
        <p:spPr>
          <a:xfrm>
            <a:off x="8606104" y="4873909"/>
            <a:ext cx="2155370" cy="6718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DB2B38-BF37-A74F-B5E5-1580336D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22" y="193981"/>
            <a:ext cx="7709151" cy="1373908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EDED2B-8201-A849-B288-CD0992E2D6EF}"/>
              </a:ext>
            </a:extLst>
          </p:cNvPr>
          <p:cNvSpPr/>
          <p:nvPr/>
        </p:nvSpPr>
        <p:spPr>
          <a:xfrm>
            <a:off x="551340" y="3965085"/>
            <a:ext cx="2155370" cy="671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Later: JRI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BE05F-43D5-3744-B58E-59C5CE25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63" y="2107711"/>
            <a:ext cx="7190611" cy="1239096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1197F4EE-F1FD-D648-88BA-32EF0D08599F}"/>
              </a:ext>
            </a:extLst>
          </p:cNvPr>
          <p:cNvSpPr/>
          <p:nvPr/>
        </p:nvSpPr>
        <p:spPr>
          <a:xfrm rot="5400000">
            <a:off x="6876179" y="436598"/>
            <a:ext cx="505641" cy="2594737"/>
          </a:xfrm>
          <a:prstGeom prst="rightArrow">
            <a:avLst>
              <a:gd name="adj1" fmla="val 729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9477F6B-7992-DF47-8717-4D8EB5444D07}"/>
              </a:ext>
            </a:extLst>
          </p:cNvPr>
          <p:cNvSpPr/>
          <p:nvPr/>
        </p:nvSpPr>
        <p:spPr>
          <a:xfrm rot="10800000">
            <a:off x="2836062" y="2152950"/>
            <a:ext cx="659586" cy="1046333"/>
          </a:xfrm>
          <a:prstGeom prst="rightArrow">
            <a:avLst>
              <a:gd name="adj1" fmla="val 729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BF57B98-F262-164F-82CC-CCC89C29FA25}"/>
              </a:ext>
            </a:extLst>
          </p:cNvPr>
          <p:cNvSpPr/>
          <p:nvPr/>
        </p:nvSpPr>
        <p:spPr>
          <a:xfrm rot="5400000">
            <a:off x="6876178" y="3301941"/>
            <a:ext cx="505641" cy="2594737"/>
          </a:xfrm>
          <a:prstGeom prst="rightArrow">
            <a:avLst>
              <a:gd name="adj1" fmla="val 729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AA6BC-1BB7-6A40-8FD8-8C8007C4DCDE}"/>
              </a:ext>
            </a:extLst>
          </p:cNvPr>
          <p:cNvSpPr txBox="1"/>
          <p:nvPr/>
        </p:nvSpPr>
        <p:spPr>
          <a:xfrm>
            <a:off x="4854294" y="3507767"/>
            <a:ext cx="47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SVG, PNG, JPG, PDF, EPS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08FB64B-57C4-434C-93A9-97FDAE6C9CF0}"/>
              </a:ext>
            </a:extLst>
          </p:cNvPr>
          <p:cNvSpPr/>
          <p:nvPr/>
        </p:nvSpPr>
        <p:spPr>
          <a:xfrm>
            <a:off x="2965412" y="3158214"/>
            <a:ext cx="659586" cy="1046333"/>
          </a:xfrm>
          <a:prstGeom prst="rightArrow">
            <a:avLst>
              <a:gd name="adj1" fmla="val 729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806E91-D1C9-1546-A97F-4B86C8BEB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602" y="4873909"/>
            <a:ext cx="2513870" cy="19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Brandl</dc:creator>
  <cp:lastModifiedBy>Holger Brandl</cp:lastModifiedBy>
  <cp:revision>8</cp:revision>
  <dcterms:created xsi:type="dcterms:W3CDTF">2018-10-01T05:59:43Z</dcterms:created>
  <dcterms:modified xsi:type="dcterms:W3CDTF">2018-10-01T07:13:26Z</dcterms:modified>
</cp:coreProperties>
</file>