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95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2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3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00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35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3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4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7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3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2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4959-DE13-47D6-8CD9-314019E69C1F}" type="datetimeFigureOut">
              <a:rPr lang="fr-FR" smtClean="0"/>
              <a:t>06/04/2016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F299-9F19-4F69-B3E0-319D314CEA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7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66092" y="1308294"/>
            <a:ext cx="1955410" cy="146331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49330" y="1334756"/>
            <a:ext cx="1177920" cy="117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863064" y="1424289"/>
            <a:ext cx="1191599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744219" y="3149428"/>
            <a:ext cx="1496879" cy="7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63708" t="63785" r="12702" b="12676"/>
          <a:stretch>
            <a:fillRect/>
          </a:stretch>
        </p:blipFill>
        <p:spPr>
          <a:xfrm>
            <a:off x="4312413" y="1533296"/>
            <a:ext cx="1562040" cy="78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8072" y="4690370"/>
            <a:ext cx="359948" cy="35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l="10186" t="21385" r="69852" b="27273"/>
          <a:stretch>
            <a:fillRect/>
          </a:stretch>
        </p:blipFill>
        <p:spPr>
          <a:xfrm>
            <a:off x="3334044" y="3630212"/>
            <a:ext cx="822960" cy="89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 l="4187" t="9011" r="74731" b="10125"/>
          <a:stretch>
            <a:fillRect/>
          </a:stretch>
        </p:blipFill>
        <p:spPr>
          <a:xfrm>
            <a:off x="6315020" y="4951796"/>
            <a:ext cx="708840" cy="10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 l="7281" t="2602" r="12438" b="20870"/>
          <a:stretch>
            <a:fillRect/>
          </a:stretch>
        </p:blipFill>
        <p:spPr>
          <a:xfrm>
            <a:off x="7094420" y="5059796"/>
            <a:ext cx="1049399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8214379" y="5146893"/>
            <a:ext cx="988560" cy="727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4115728" y="1308293"/>
            <a:ext cx="1955410" cy="146331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767819" y="3451042"/>
            <a:ext cx="1955410" cy="146331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485895" y="1292289"/>
            <a:ext cx="1955410" cy="146331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481158" y="2990215"/>
            <a:ext cx="1955410" cy="146331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128584" y="4684028"/>
            <a:ext cx="3308829" cy="163236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>
            <a:stCxn id="14" idx="3"/>
            <a:endCxn id="15" idx="1"/>
          </p:cNvCxnSpPr>
          <p:nvPr/>
        </p:nvCxnSpPr>
        <p:spPr>
          <a:xfrm flipV="1">
            <a:off x="3221502" y="2039952"/>
            <a:ext cx="894226" cy="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6" idx="0"/>
            <a:endCxn id="14" idx="2"/>
          </p:cNvCxnSpPr>
          <p:nvPr/>
        </p:nvCxnSpPr>
        <p:spPr>
          <a:xfrm flipH="1" flipV="1">
            <a:off x="2243797" y="2771611"/>
            <a:ext cx="1501727" cy="67943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16" idx="0"/>
            <a:endCxn id="15" idx="2"/>
          </p:cNvCxnSpPr>
          <p:nvPr/>
        </p:nvCxnSpPr>
        <p:spPr>
          <a:xfrm flipV="1">
            <a:off x="3745524" y="2771610"/>
            <a:ext cx="1347909" cy="67943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15" idx="3"/>
            <a:endCxn id="17" idx="1"/>
          </p:cNvCxnSpPr>
          <p:nvPr/>
        </p:nvCxnSpPr>
        <p:spPr>
          <a:xfrm flipV="1">
            <a:off x="6071138" y="2023948"/>
            <a:ext cx="1414757" cy="1600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5" idx="3"/>
            <a:endCxn id="18" idx="1"/>
          </p:cNvCxnSpPr>
          <p:nvPr/>
        </p:nvCxnSpPr>
        <p:spPr>
          <a:xfrm>
            <a:off x="6071138" y="2039952"/>
            <a:ext cx="1410020" cy="168192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221239" y="224722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PHP-FPM (9000)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956802" y="238627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(80)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8094154" y="238627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(6379)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8094153" y="399803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(3306)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3386323" y="4477582"/>
            <a:ext cx="7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503116" y="1308292"/>
            <a:ext cx="359948" cy="35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503116" y="3020444"/>
            <a:ext cx="359948" cy="35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132018" y="1328710"/>
            <a:ext cx="359948" cy="35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84087" y="1328710"/>
            <a:ext cx="359948" cy="35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786306" y="3469086"/>
            <a:ext cx="359948" cy="35994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ZoneTexte 48"/>
          <p:cNvSpPr txBox="1"/>
          <p:nvPr/>
        </p:nvSpPr>
        <p:spPr>
          <a:xfrm>
            <a:off x="6150360" y="5925628"/>
            <a:ext cx="328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Elasticsearch</a:t>
            </a:r>
            <a:r>
              <a:rPr lang="fr-FR" b="1" dirty="0"/>
              <a:t> – </a:t>
            </a:r>
            <a:r>
              <a:rPr lang="fr-FR" b="1" dirty="0" err="1"/>
              <a:t>Logstash</a:t>
            </a:r>
            <a:r>
              <a:rPr lang="fr-FR" b="1" dirty="0"/>
              <a:t> - </a:t>
            </a:r>
            <a:r>
              <a:rPr lang="fr-FR" b="1" dirty="0" err="1"/>
              <a:t>Kibana</a:t>
            </a:r>
            <a:endParaRPr lang="fr-FR" b="1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04" y="5207811"/>
            <a:ext cx="627370" cy="62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necteur droit avec flèche 54"/>
          <p:cNvCxnSpPr>
            <a:stCxn id="14" idx="2"/>
            <a:endCxn id="1028" idx="0"/>
          </p:cNvCxnSpPr>
          <p:nvPr/>
        </p:nvCxnSpPr>
        <p:spPr>
          <a:xfrm flipH="1">
            <a:off x="2238289" y="2771611"/>
            <a:ext cx="5508" cy="2436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028" idx="3"/>
            <a:endCxn id="19" idx="1"/>
          </p:cNvCxnSpPr>
          <p:nvPr/>
        </p:nvCxnSpPr>
        <p:spPr>
          <a:xfrm flipV="1">
            <a:off x="2551974" y="5500211"/>
            <a:ext cx="3576610" cy="212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1720006" y="5846337"/>
            <a:ext cx="964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(</a:t>
            </a:r>
            <a:r>
              <a:rPr lang="fr-FR" b="1" i="1" dirty="0" err="1"/>
              <a:t>shared</a:t>
            </a:r>
            <a:r>
              <a:rPr lang="fr-FR" b="1" i="1" dirty="0"/>
              <a:t> </a:t>
            </a:r>
            <a:br>
              <a:rPr lang="fr-FR" b="1" i="1" dirty="0"/>
            </a:br>
            <a:r>
              <a:rPr lang="fr-FR" b="1" i="1" dirty="0"/>
              <a:t>volume)</a:t>
            </a:r>
          </a:p>
        </p:txBody>
      </p:sp>
      <p:cxnSp>
        <p:nvCxnSpPr>
          <p:cNvPr id="62" name="Connecteur droit avec flèche 61"/>
          <p:cNvCxnSpPr>
            <a:stCxn id="16" idx="1"/>
          </p:cNvCxnSpPr>
          <p:nvPr/>
        </p:nvCxnSpPr>
        <p:spPr>
          <a:xfrm flipH="1" flipV="1">
            <a:off x="2238288" y="4182700"/>
            <a:ext cx="529531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38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21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</dc:creator>
  <cp:lastModifiedBy>Dev</cp:lastModifiedBy>
  <cp:revision>5</cp:revision>
  <dcterms:created xsi:type="dcterms:W3CDTF">2016-04-06T12:05:09Z</dcterms:created>
  <dcterms:modified xsi:type="dcterms:W3CDTF">2016-04-06T15:45:47Z</dcterms:modified>
</cp:coreProperties>
</file>